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5" r:id="rId2"/>
    <p:sldMasterId id="2147483657" r:id="rId3"/>
    <p:sldMasterId id="2147483659" r:id="rId4"/>
  </p:sldMasterIdLst>
  <p:notesMasterIdLst>
    <p:notesMasterId r:id="rId6"/>
  </p:notesMasterIdLst>
  <p:handoutMasterIdLst>
    <p:handoutMasterId r:id="rId7"/>
  </p:handoutMasterIdLst>
  <p:sldIdLst>
    <p:sldId id="263"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912A37-A5C9-5966-99E5-D2BA201C8AFD}" name="Station 5" initials="S5" userId="9c56d5c463b2253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85"/>
    <a:srgbClr val="DEF1F9"/>
    <a:srgbClr val="F6F6F6"/>
    <a:srgbClr val="DA0D89"/>
    <a:srgbClr val="6D2C8E"/>
    <a:srgbClr val="25408F"/>
    <a:srgbClr val="FFC000"/>
    <a:srgbClr val="CFCFCF"/>
    <a:srgbClr val="F03987"/>
    <a:srgbClr val="225E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6825C-7256-475F-965C-2480C43AA2F3}" v="54" dt="2025-08-20T16:53:51.097"/>
    <p1510:client id="{F3FE618F-1EC8-43D8-887F-34AE80BFF73F}" v="35" dt="2025-08-20T20:04:49.3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60" autoAdjust="0"/>
    <p:restoredTop sz="96282" autoAdjust="0"/>
  </p:normalViewPr>
  <p:slideViewPr>
    <p:cSldViewPr snapToGrid="0" snapToObjects="1" showGuides="1">
      <p:cViewPr varScale="1">
        <p:scale>
          <a:sx n="17" d="100"/>
          <a:sy n="17" d="100"/>
        </p:scale>
        <p:origin x="1920" y="139"/>
      </p:cViewPr>
      <p:guideLst>
        <p:guide orient="horz" pos="3318"/>
        <p:guide orient="horz" pos="288"/>
        <p:guide orient="horz" pos="20160"/>
        <p:guide orient="horz"/>
        <p:guide pos="264"/>
        <p:guide pos="273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47" d="100"/>
          <a:sy n="147" d="100"/>
        </p:scale>
        <p:origin x="6296"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6/11/relationships/changesInfo" Target="changesInfos/changesInfo1.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ya Rani Saha" userId="833e78fcc64b5482" providerId="LiveId" clId="{F3FE618F-1EC8-43D8-887F-34AE80BFF73F}"/>
    <pc:docChg chg="undo custSel modSld">
      <pc:chgData name="Joya Rani Saha" userId="833e78fcc64b5482" providerId="LiveId" clId="{F3FE618F-1EC8-43D8-887F-34AE80BFF73F}" dt="2025-08-20T20:05:24.176" v="409" actId="20577"/>
      <pc:docMkLst>
        <pc:docMk/>
      </pc:docMkLst>
      <pc:sldChg chg="addSp delSp modSp mod">
        <pc:chgData name="Joya Rani Saha" userId="833e78fcc64b5482" providerId="LiveId" clId="{F3FE618F-1EC8-43D8-887F-34AE80BFF73F}" dt="2025-08-20T20:05:24.176" v="409" actId="20577"/>
        <pc:sldMkLst>
          <pc:docMk/>
          <pc:sldMk cId="2581808115" sldId="263"/>
        </pc:sldMkLst>
        <pc:spChg chg="mod">
          <ac:chgData name="Joya Rani Saha" userId="833e78fcc64b5482" providerId="LiveId" clId="{F3FE618F-1EC8-43D8-887F-34AE80BFF73F}" dt="2025-08-20T18:03:17.156" v="75"/>
          <ac:spMkLst>
            <pc:docMk/>
            <pc:sldMk cId="2581808115" sldId="263"/>
            <ac:spMk id="2" creationId="{5FC8D947-8FA9-1EF5-0CC0-B7312E50D345}"/>
          </ac:spMkLst>
        </pc:spChg>
        <pc:spChg chg="mod">
          <ac:chgData name="Joya Rani Saha" userId="833e78fcc64b5482" providerId="LiveId" clId="{F3FE618F-1EC8-43D8-887F-34AE80BFF73F}" dt="2025-08-20T18:07:43.429" v="92" actId="1076"/>
          <ac:spMkLst>
            <pc:docMk/>
            <pc:sldMk cId="2581808115" sldId="263"/>
            <ac:spMk id="4" creationId="{9DCA74FB-FAFB-6A3E-DB65-2E5EBB90DA5F}"/>
          </ac:spMkLst>
        </pc:spChg>
        <pc:spChg chg="mod">
          <ac:chgData name="Joya Rani Saha" userId="833e78fcc64b5482" providerId="LiveId" clId="{F3FE618F-1EC8-43D8-887F-34AE80BFF73F}" dt="2025-08-20T18:43:35.545" v="151" actId="20577"/>
          <ac:spMkLst>
            <pc:docMk/>
            <pc:sldMk cId="2581808115" sldId="263"/>
            <ac:spMk id="5" creationId="{4CDD13DE-E8F7-1E23-EAD0-BB79DE3FE1C2}"/>
          </ac:spMkLst>
        </pc:spChg>
        <pc:spChg chg="mod">
          <ac:chgData name="Joya Rani Saha" userId="833e78fcc64b5482" providerId="LiveId" clId="{F3FE618F-1EC8-43D8-887F-34AE80BFF73F}" dt="2025-08-20T19:45:29.532" v="304" actId="20577"/>
          <ac:spMkLst>
            <pc:docMk/>
            <pc:sldMk cId="2581808115" sldId="263"/>
            <ac:spMk id="7" creationId="{F63738D7-09AF-BB14-F9FB-ADD8F78D00BD}"/>
          </ac:spMkLst>
        </pc:spChg>
        <pc:spChg chg="mod">
          <ac:chgData name="Joya Rani Saha" userId="833e78fcc64b5482" providerId="LiveId" clId="{F3FE618F-1EC8-43D8-887F-34AE80BFF73F}" dt="2025-08-20T19:49:40.151" v="329" actId="123"/>
          <ac:spMkLst>
            <pc:docMk/>
            <pc:sldMk cId="2581808115" sldId="263"/>
            <ac:spMk id="10" creationId="{E6D26FF5-6E9D-B399-56F2-B29C14F4BE96}"/>
          </ac:spMkLst>
        </pc:spChg>
        <pc:spChg chg="mod">
          <ac:chgData name="Joya Rani Saha" userId="833e78fcc64b5482" providerId="LiveId" clId="{F3FE618F-1EC8-43D8-887F-34AE80BFF73F}" dt="2025-08-20T18:58:16.199" v="247" actId="14100"/>
          <ac:spMkLst>
            <pc:docMk/>
            <pc:sldMk cId="2581808115" sldId="263"/>
            <ac:spMk id="13" creationId="{2DE541B5-0F6C-582D-F7B3-F588C1598D67}"/>
          </ac:spMkLst>
        </pc:spChg>
        <pc:spChg chg="mod">
          <ac:chgData name="Joya Rani Saha" userId="833e78fcc64b5482" providerId="LiveId" clId="{F3FE618F-1EC8-43D8-887F-34AE80BFF73F}" dt="2025-08-20T18:07:56.366" v="93" actId="20577"/>
          <ac:spMkLst>
            <pc:docMk/>
            <pc:sldMk cId="2581808115" sldId="263"/>
            <ac:spMk id="15" creationId="{441D1CB0-5ACC-00F7-3564-97CBD6F7CBD2}"/>
          </ac:spMkLst>
        </pc:spChg>
        <pc:spChg chg="mod">
          <ac:chgData name="Joya Rani Saha" userId="833e78fcc64b5482" providerId="LiveId" clId="{F3FE618F-1EC8-43D8-887F-34AE80BFF73F}" dt="2025-08-20T17:57:46.346" v="30" actId="20577"/>
          <ac:spMkLst>
            <pc:docMk/>
            <pc:sldMk cId="2581808115" sldId="263"/>
            <ac:spMk id="16" creationId="{3BBEA73D-FCE0-8F83-CB7C-BAA0669DFF36}"/>
          </ac:spMkLst>
        </pc:spChg>
        <pc:spChg chg="mod">
          <ac:chgData name="Joya Rani Saha" userId="833e78fcc64b5482" providerId="LiveId" clId="{F3FE618F-1EC8-43D8-887F-34AE80BFF73F}" dt="2025-08-20T17:56:39.200" v="6" actId="2711"/>
          <ac:spMkLst>
            <pc:docMk/>
            <pc:sldMk cId="2581808115" sldId="263"/>
            <ac:spMk id="18" creationId="{24D35BD9-8D48-5646-C75D-D5BD6E99C138}"/>
          </ac:spMkLst>
        </pc:spChg>
        <pc:spChg chg="mod">
          <ac:chgData name="Joya Rani Saha" userId="833e78fcc64b5482" providerId="LiveId" clId="{F3FE618F-1EC8-43D8-887F-34AE80BFF73F}" dt="2025-08-20T18:55:17.833" v="242" actId="1076"/>
          <ac:spMkLst>
            <pc:docMk/>
            <pc:sldMk cId="2581808115" sldId="263"/>
            <ac:spMk id="28" creationId="{688443B2-B7C2-1D22-B197-AD255223EAAA}"/>
          </ac:spMkLst>
        </pc:spChg>
        <pc:spChg chg="mod">
          <ac:chgData name="Joya Rani Saha" userId="833e78fcc64b5482" providerId="LiveId" clId="{F3FE618F-1EC8-43D8-887F-34AE80BFF73F}" dt="2025-08-20T20:05:24.176" v="409" actId="20577"/>
          <ac:spMkLst>
            <pc:docMk/>
            <pc:sldMk cId="2581808115" sldId="263"/>
            <ac:spMk id="33" creationId="{20DA5B7D-F464-A4AF-9542-1539CA5197BF}"/>
          </ac:spMkLst>
        </pc:spChg>
        <pc:spChg chg="mod">
          <ac:chgData name="Joya Rani Saha" userId="833e78fcc64b5482" providerId="LiveId" clId="{F3FE618F-1EC8-43D8-887F-34AE80BFF73F}" dt="2025-08-20T19:50:12.724" v="330" actId="1076"/>
          <ac:spMkLst>
            <pc:docMk/>
            <pc:sldMk cId="2581808115" sldId="263"/>
            <ac:spMk id="40" creationId="{B4DD65E4-4500-9C8F-39D7-DB4DD5EE9236}"/>
          </ac:spMkLst>
        </pc:spChg>
        <pc:spChg chg="mod">
          <ac:chgData name="Joya Rani Saha" userId="833e78fcc64b5482" providerId="LiveId" clId="{F3FE618F-1EC8-43D8-887F-34AE80BFF73F}" dt="2025-08-20T19:52:51.798" v="350" actId="1076"/>
          <ac:spMkLst>
            <pc:docMk/>
            <pc:sldMk cId="2581808115" sldId="263"/>
            <ac:spMk id="41" creationId="{678BB16B-CCCB-6A39-AE04-615E7CABBBE2}"/>
          </ac:spMkLst>
        </pc:spChg>
        <pc:spChg chg="mod">
          <ac:chgData name="Joya Rani Saha" userId="833e78fcc64b5482" providerId="LiveId" clId="{F3FE618F-1EC8-43D8-887F-34AE80BFF73F}" dt="2025-08-20T19:47:25.346" v="323" actId="20577"/>
          <ac:spMkLst>
            <pc:docMk/>
            <pc:sldMk cId="2581808115" sldId="263"/>
            <ac:spMk id="44" creationId="{72A7EDCE-690E-33D4-A6DF-E91CE5C84A9E}"/>
          </ac:spMkLst>
        </pc:spChg>
        <pc:picChg chg="del">
          <ac:chgData name="Joya Rani Saha" userId="833e78fcc64b5482" providerId="LiveId" clId="{F3FE618F-1EC8-43D8-887F-34AE80BFF73F}" dt="2025-08-20T18:37:28.767" v="94" actId="21"/>
          <ac:picMkLst>
            <pc:docMk/>
            <pc:sldMk cId="2581808115" sldId="263"/>
            <ac:picMk id="12" creationId="{6C3A2B81-5497-D297-777D-1DE75E7D62F1}"/>
          </ac:picMkLst>
        </pc:picChg>
        <pc:picChg chg="add mod">
          <ac:chgData name="Joya Rani Saha" userId="833e78fcc64b5482" providerId="LiveId" clId="{F3FE618F-1EC8-43D8-887F-34AE80BFF73F}" dt="2025-08-20T18:38:27.392" v="105" actId="1076"/>
          <ac:picMkLst>
            <pc:docMk/>
            <pc:sldMk cId="2581808115" sldId="263"/>
            <ac:picMk id="14" creationId="{7A14F83A-A989-49D7-EFF2-C57A1218026C}"/>
          </ac:picMkLst>
        </pc:picChg>
        <pc:picChg chg="add mod">
          <ac:chgData name="Joya Rani Saha" userId="833e78fcc64b5482" providerId="LiveId" clId="{F3FE618F-1EC8-43D8-887F-34AE80BFF73F}" dt="2025-08-20T18:49:41.377" v="202" actId="1076"/>
          <ac:picMkLst>
            <pc:docMk/>
            <pc:sldMk cId="2581808115" sldId="263"/>
            <ac:picMk id="19" creationId="{5084EBC4-AC52-2F00-B96E-3795117E236E}"/>
          </ac:picMkLst>
        </pc:picChg>
        <pc:picChg chg="add mod">
          <ac:chgData name="Joya Rani Saha" userId="833e78fcc64b5482" providerId="LiveId" clId="{F3FE618F-1EC8-43D8-887F-34AE80BFF73F}" dt="2025-08-20T18:55:06.574" v="241" actId="1076"/>
          <ac:picMkLst>
            <pc:docMk/>
            <pc:sldMk cId="2581808115" sldId="263"/>
            <ac:picMk id="21" creationId="{8CAB95C8-54A4-6510-F8BE-F6387C5C0BF1}"/>
          </ac:picMkLst>
        </pc:picChg>
        <pc:picChg chg="add del mod">
          <ac:chgData name="Joya Rani Saha" userId="833e78fcc64b5482" providerId="LiveId" clId="{F3FE618F-1EC8-43D8-887F-34AE80BFF73F}" dt="2025-08-20T18:58:58.508" v="248" actId="21"/>
          <ac:picMkLst>
            <pc:docMk/>
            <pc:sldMk cId="2581808115" sldId="263"/>
            <ac:picMk id="24" creationId="{1151186C-BEBF-78B7-B2B1-5D4FB233CC6B}"/>
          </ac:picMkLst>
        </pc:picChg>
        <pc:picChg chg="del">
          <ac:chgData name="Joya Rani Saha" userId="833e78fcc64b5482" providerId="LiveId" clId="{F3FE618F-1EC8-43D8-887F-34AE80BFF73F}" dt="2025-08-20T18:48:13.099" v="188" actId="21"/>
          <ac:picMkLst>
            <pc:docMk/>
            <pc:sldMk cId="2581808115" sldId="263"/>
            <ac:picMk id="25" creationId="{7AB1049C-3F48-8881-8B22-B31877BAC1D8}"/>
          </ac:picMkLst>
        </pc:picChg>
        <pc:picChg chg="del">
          <ac:chgData name="Joya Rani Saha" userId="833e78fcc64b5482" providerId="LiveId" clId="{F3FE618F-1EC8-43D8-887F-34AE80BFF73F}" dt="2025-08-20T19:56:20.025" v="351" actId="21"/>
          <ac:picMkLst>
            <pc:docMk/>
            <pc:sldMk cId="2581808115" sldId="263"/>
            <ac:picMk id="26" creationId="{FE011B2C-2937-F48B-219B-81FEBAAD4357}"/>
          </ac:picMkLst>
        </pc:picChg>
        <pc:picChg chg="del">
          <ac:chgData name="Joya Rani Saha" userId="833e78fcc64b5482" providerId="LiveId" clId="{F3FE618F-1EC8-43D8-887F-34AE80BFF73F}" dt="2025-08-20T19:56:22.772" v="352" actId="21"/>
          <ac:picMkLst>
            <pc:docMk/>
            <pc:sldMk cId="2581808115" sldId="263"/>
            <ac:picMk id="29" creationId="{C40DB551-E73C-97A6-36F9-196D9FD89DD1}"/>
          </ac:picMkLst>
        </pc:picChg>
        <pc:picChg chg="del">
          <ac:chgData name="Joya Rani Saha" userId="833e78fcc64b5482" providerId="LiveId" clId="{F3FE618F-1EC8-43D8-887F-34AE80BFF73F}" dt="2025-08-20T18:52:36.026" v="214" actId="21"/>
          <ac:picMkLst>
            <pc:docMk/>
            <pc:sldMk cId="2581808115" sldId="263"/>
            <ac:picMk id="30" creationId="{A6E0D028-8D29-A3DF-1FD6-99541A086F77}"/>
          </ac:picMkLst>
        </pc:picChg>
        <pc:picChg chg="add mod">
          <ac:chgData name="Joya Rani Saha" userId="833e78fcc64b5482" providerId="LiveId" clId="{F3FE618F-1EC8-43D8-887F-34AE80BFF73F}" dt="2025-08-20T18:59:37.769" v="256" actId="14100"/>
          <ac:picMkLst>
            <pc:docMk/>
            <pc:sldMk cId="2581808115" sldId="263"/>
            <ac:picMk id="32" creationId="{9B3A5647-6E8A-3676-DC3D-F30D10B39B42}"/>
          </ac:picMkLst>
        </pc:picChg>
        <pc:picChg chg="del">
          <ac:chgData name="Joya Rani Saha" userId="833e78fcc64b5482" providerId="LiveId" clId="{F3FE618F-1EC8-43D8-887F-34AE80BFF73F}" dt="2025-08-20T19:56:26.134" v="353" actId="21"/>
          <ac:picMkLst>
            <pc:docMk/>
            <pc:sldMk cId="2581808115" sldId="263"/>
            <ac:picMk id="34" creationId="{F479BBD2-5684-BC42-C682-8774CEFAFF47}"/>
          </ac:picMkLst>
        </pc:picChg>
        <pc:picChg chg="add mod">
          <ac:chgData name="Joya Rani Saha" userId="833e78fcc64b5482" providerId="LiveId" clId="{F3FE618F-1EC8-43D8-887F-34AE80BFF73F}" dt="2025-08-20T19:34:51.574" v="266" actId="14100"/>
          <ac:picMkLst>
            <pc:docMk/>
            <pc:sldMk cId="2581808115" sldId="263"/>
            <ac:picMk id="35" creationId="{3ADF0031-5494-E4C8-E13E-93B884D8E70E}"/>
          </ac:picMkLst>
        </pc:picChg>
        <pc:picChg chg="del">
          <ac:chgData name="Joya Rani Saha" userId="833e78fcc64b5482" providerId="LiveId" clId="{F3FE618F-1EC8-43D8-887F-34AE80BFF73F}" dt="2025-08-20T19:56:28.800" v="354" actId="21"/>
          <ac:picMkLst>
            <pc:docMk/>
            <pc:sldMk cId="2581808115" sldId="263"/>
            <ac:picMk id="36" creationId="{7FE339DF-3AE6-2C39-9E45-55D8B7729EEB}"/>
          </ac:picMkLst>
        </pc:picChg>
        <pc:picChg chg="del">
          <ac:chgData name="Joya Rani Saha" userId="833e78fcc64b5482" providerId="LiveId" clId="{F3FE618F-1EC8-43D8-887F-34AE80BFF73F}" dt="2025-08-20T19:56:31.590" v="355" actId="21"/>
          <ac:picMkLst>
            <pc:docMk/>
            <pc:sldMk cId="2581808115" sldId="263"/>
            <ac:picMk id="37" creationId="{6FEB0E37-9636-1BDA-0B80-D3443C0994B1}"/>
          </ac:picMkLst>
        </pc:picChg>
        <pc:picChg chg="add mod">
          <ac:chgData name="Joya Rani Saha" userId="833e78fcc64b5482" providerId="LiveId" clId="{F3FE618F-1EC8-43D8-887F-34AE80BFF73F}" dt="2025-08-20T20:01:43.233" v="386" actId="1076"/>
          <ac:picMkLst>
            <pc:docMk/>
            <pc:sldMk cId="2581808115" sldId="263"/>
            <ac:picMk id="38" creationId="{32633CAF-3F95-7E84-46C1-03C46C47BFF8}"/>
          </ac:picMkLst>
        </pc:picChg>
        <pc:picChg chg="del">
          <ac:chgData name="Joya Rani Saha" userId="833e78fcc64b5482" providerId="LiveId" clId="{F3FE618F-1EC8-43D8-887F-34AE80BFF73F}" dt="2025-08-20T19:56:34.961" v="356" actId="21"/>
          <ac:picMkLst>
            <pc:docMk/>
            <pc:sldMk cId="2581808115" sldId="263"/>
            <ac:picMk id="39" creationId="{39603F88-252C-91D6-2625-7D2AEA858512}"/>
          </ac:picMkLst>
        </pc:picChg>
        <pc:picChg chg="del">
          <ac:chgData name="Joya Rani Saha" userId="833e78fcc64b5482" providerId="LiveId" clId="{F3FE618F-1EC8-43D8-887F-34AE80BFF73F}" dt="2025-08-20T19:46:25.447" v="305" actId="21"/>
          <ac:picMkLst>
            <pc:docMk/>
            <pc:sldMk cId="2581808115" sldId="263"/>
            <ac:picMk id="43" creationId="{20EFFA5F-3A79-0066-6ECF-53B3C4C7E924}"/>
          </ac:picMkLst>
        </pc:picChg>
        <pc:picChg chg="add mod">
          <ac:chgData name="Joya Rani Saha" userId="833e78fcc64b5482" providerId="LiveId" clId="{F3FE618F-1EC8-43D8-887F-34AE80BFF73F}" dt="2025-08-20T20:01:46.017" v="387" actId="1076"/>
          <ac:picMkLst>
            <pc:docMk/>
            <pc:sldMk cId="2581808115" sldId="263"/>
            <ac:picMk id="45" creationId="{780ED779-2F9F-D075-0101-E7759E08DD13}"/>
          </ac:picMkLst>
        </pc:picChg>
        <pc:picChg chg="add mod">
          <ac:chgData name="Joya Rani Saha" userId="833e78fcc64b5482" providerId="LiveId" clId="{F3FE618F-1EC8-43D8-887F-34AE80BFF73F}" dt="2025-08-20T20:00:03.791" v="378" actId="1076"/>
          <ac:picMkLst>
            <pc:docMk/>
            <pc:sldMk cId="2581808115" sldId="263"/>
            <ac:picMk id="46" creationId="{5435261E-FD87-AB50-B6F2-CD97CEDEE2C1}"/>
          </ac:picMkLst>
        </pc:picChg>
        <pc:picChg chg="add mod">
          <ac:chgData name="Joya Rani Saha" userId="833e78fcc64b5482" providerId="LiveId" clId="{F3FE618F-1EC8-43D8-887F-34AE80BFF73F}" dt="2025-08-20T20:01:38.326" v="385" actId="1076"/>
          <ac:picMkLst>
            <pc:docMk/>
            <pc:sldMk cId="2581808115" sldId="263"/>
            <ac:picMk id="47" creationId="{DE00251A-7CB5-DA28-0FE6-B4FDCFB633CC}"/>
          </ac:picMkLst>
        </pc:picChg>
        <pc:picChg chg="add mod">
          <ac:chgData name="Joya Rani Saha" userId="833e78fcc64b5482" providerId="LiveId" clId="{F3FE618F-1EC8-43D8-887F-34AE80BFF73F}" dt="2025-08-20T20:03:49.845" v="400" actId="1076"/>
          <ac:picMkLst>
            <pc:docMk/>
            <pc:sldMk cId="2581808115" sldId="263"/>
            <ac:picMk id="48" creationId="{7B60CC71-AEAA-BF3A-7F61-C86C203347AC}"/>
          </ac:picMkLst>
        </pc:picChg>
        <pc:picChg chg="add mod">
          <ac:chgData name="Joya Rani Saha" userId="833e78fcc64b5482" providerId="LiveId" clId="{F3FE618F-1EC8-43D8-887F-34AE80BFF73F}" dt="2025-08-20T20:05:13.853" v="408" actId="1076"/>
          <ac:picMkLst>
            <pc:docMk/>
            <pc:sldMk cId="2581808115" sldId="263"/>
            <ac:picMk id="49" creationId="{BF952EE7-2727-6740-D51E-2012C0267E9B}"/>
          </ac:picMkLst>
        </pc:picChg>
        <pc:picChg chg="del">
          <ac:chgData name="Joya Rani Saha" userId="833e78fcc64b5482" providerId="LiveId" clId="{F3FE618F-1EC8-43D8-887F-34AE80BFF73F}" dt="2025-08-20T19:34:15.512" v="257" actId="21"/>
          <ac:picMkLst>
            <pc:docMk/>
            <pc:sldMk cId="2581808115" sldId="263"/>
            <ac:picMk id="1026" creationId="{29E88A6A-F230-7785-D10A-45348DE3AD23}"/>
          </ac:picMkLst>
        </pc:picChg>
        <pc:picChg chg="add mod">
          <ac:chgData name="Joya Rani Saha" userId="833e78fcc64b5482" providerId="LiveId" clId="{F3FE618F-1EC8-43D8-887F-34AE80BFF73F}" dt="2025-08-20T19:46:57.025" v="311" actId="1076"/>
          <ac:picMkLst>
            <pc:docMk/>
            <pc:sldMk cId="2581808115" sldId="263"/>
            <ac:picMk id="1028" creationId="{E9697108-95E5-096F-402B-2074EC45F3E3}"/>
          </ac:picMkLst>
        </pc:picChg>
      </pc:sldChg>
    </pc:docChg>
  </pc:docChgLst>
  <pc:docChgLst>
    <pc:chgData name="Joya Rani Saha" userId="833e78fcc64b5482" providerId="LiveId" clId="{1086825C-7256-475F-965C-2480C43AA2F3}"/>
    <pc:docChg chg="undo custSel modSld">
      <pc:chgData name="Joya Rani Saha" userId="833e78fcc64b5482" providerId="LiveId" clId="{1086825C-7256-475F-965C-2480C43AA2F3}" dt="2025-08-20T16:54:17.553" v="766" actId="1076"/>
      <pc:docMkLst>
        <pc:docMk/>
      </pc:docMkLst>
      <pc:sldChg chg="addSp delSp modSp mod">
        <pc:chgData name="Joya Rani Saha" userId="833e78fcc64b5482" providerId="LiveId" clId="{1086825C-7256-475F-965C-2480C43AA2F3}" dt="2025-08-20T16:54:17.553" v="766" actId="1076"/>
        <pc:sldMkLst>
          <pc:docMk/>
          <pc:sldMk cId="2581808115" sldId="263"/>
        </pc:sldMkLst>
        <pc:spChg chg="mod">
          <ac:chgData name="Joya Rani Saha" userId="833e78fcc64b5482" providerId="LiveId" clId="{1086825C-7256-475F-965C-2480C43AA2F3}" dt="2025-08-20T16:30:06.907" v="661" actId="1076"/>
          <ac:spMkLst>
            <pc:docMk/>
            <pc:sldMk cId="2581808115" sldId="263"/>
            <ac:spMk id="2" creationId="{5FC8D947-8FA9-1EF5-0CC0-B7312E50D345}"/>
          </ac:spMkLst>
        </pc:spChg>
        <pc:spChg chg="mod">
          <ac:chgData name="Joya Rani Saha" userId="833e78fcc64b5482" providerId="LiveId" clId="{1086825C-7256-475F-965C-2480C43AA2F3}" dt="2025-08-13T18:59:45.854" v="221" actId="207"/>
          <ac:spMkLst>
            <pc:docMk/>
            <pc:sldMk cId="2581808115" sldId="263"/>
            <ac:spMk id="3" creationId="{7063025B-ED51-7498-E2ED-880CA21CF515}"/>
          </ac:spMkLst>
        </pc:spChg>
        <pc:spChg chg="mod">
          <ac:chgData name="Joya Rani Saha" userId="833e78fcc64b5482" providerId="LiveId" clId="{1086825C-7256-475F-965C-2480C43AA2F3}" dt="2025-08-20T16:30:22.455" v="663" actId="1076"/>
          <ac:spMkLst>
            <pc:docMk/>
            <pc:sldMk cId="2581808115" sldId="263"/>
            <ac:spMk id="4" creationId="{9DCA74FB-FAFB-6A3E-DB65-2E5EBB90DA5F}"/>
          </ac:spMkLst>
        </pc:spChg>
        <pc:spChg chg="add mod">
          <ac:chgData name="Joya Rani Saha" userId="833e78fcc64b5482" providerId="LiveId" clId="{1086825C-7256-475F-965C-2480C43AA2F3}" dt="2025-08-20T16:35:36.289" v="678" actId="113"/>
          <ac:spMkLst>
            <pc:docMk/>
            <pc:sldMk cId="2581808115" sldId="263"/>
            <ac:spMk id="5" creationId="{4CDD13DE-E8F7-1E23-EAD0-BB79DE3FE1C2}"/>
          </ac:spMkLst>
        </pc:spChg>
        <pc:spChg chg="mod">
          <ac:chgData name="Joya Rani Saha" userId="833e78fcc64b5482" providerId="LiveId" clId="{1086825C-7256-475F-965C-2480C43AA2F3}" dt="2025-08-13T19:01:18.884" v="225" actId="207"/>
          <ac:spMkLst>
            <pc:docMk/>
            <pc:sldMk cId="2581808115" sldId="263"/>
            <ac:spMk id="6" creationId="{7270E21D-FDB6-3716-4A0E-385D6528B355}"/>
          </ac:spMkLst>
        </pc:spChg>
        <pc:spChg chg="mod">
          <ac:chgData name="Joya Rani Saha" userId="833e78fcc64b5482" providerId="LiveId" clId="{1086825C-7256-475F-965C-2480C43AA2F3}" dt="2025-08-20T16:51:31" v="753" actId="12"/>
          <ac:spMkLst>
            <pc:docMk/>
            <pc:sldMk cId="2581808115" sldId="263"/>
            <ac:spMk id="7" creationId="{F63738D7-09AF-BB14-F9FB-ADD8F78D00BD}"/>
          </ac:spMkLst>
        </pc:spChg>
        <pc:spChg chg="mod">
          <ac:chgData name="Joya Rani Saha" userId="833e78fcc64b5482" providerId="LiveId" clId="{1086825C-7256-475F-965C-2480C43AA2F3}" dt="2025-08-13T19:02:00.165" v="227" actId="207"/>
          <ac:spMkLst>
            <pc:docMk/>
            <pc:sldMk cId="2581808115" sldId="263"/>
            <ac:spMk id="8" creationId="{BF2DBA0E-4523-5249-7D01-53C0990A90A8}"/>
          </ac:spMkLst>
        </pc:spChg>
        <pc:spChg chg="mod">
          <ac:chgData name="Joya Rani Saha" userId="833e78fcc64b5482" providerId="LiveId" clId="{1086825C-7256-475F-965C-2480C43AA2F3}" dt="2025-08-19T16:47:05.158" v="643" actId="1076"/>
          <ac:spMkLst>
            <pc:docMk/>
            <pc:sldMk cId="2581808115" sldId="263"/>
            <ac:spMk id="9" creationId="{0AF6FCCC-07D3-DF75-ECBD-DE79EC645DE3}"/>
          </ac:spMkLst>
        </pc:spChg>
        <pc:spChg chg="mod">
          <ac:chgData name="Joya Rani Saha" userId="833e78fcc64b5482" providerId="LiveId" clId="{1086825C-7256-475F-965C-2480C43AA2F3}" dt="2025-08-19T16:46:59.819" v="642" actId="1076"/>
          <ac:spMkLst>
            <pc:docMk/>
            <pc:sldMk cId="2581808115" sldId="263"/>
            <ac:spMk id="10" creationId="{E6D26FF5-6E9D-B399-56F2-B29C14F4BE96}"/>
          </ac:spMkLst>
        </pc:spChg>
        <pc:spChg chg="mod">
          <ac:chgData name="Joya Rani Saha" userId="833e78fcc64b5482" providerId="LiveId" clId="{1086825C-7256-475F-965C-2480C43AA2F3}" dt="2025-08-19T16:38:53.701" v="603" actId="1076"/>
          <ac:spMkLst>
            <pc:docMk/>
            <pc:sldMk cId="2581808115" sldId="263"/>
            <ac:spMk id="11" creationId="{79127A84-EF15-6D35-21E2-6CCF90D23DB5}"/>
          </ac:spMkLst>
        </pc:spChg>
        <pc:spChg chg="del mod">
          <ac:chgData name="Joya Rani Saha" userId="833e78fcc64b5482" providerId="LiveId" clId="{1086825C-7256-475F-965C-2480C43AA2F3}" dt="2025-08-19T15:11:44.976" v="455" actId="21"/>
          <ac:spMkLst>
            <pc:docMk/>
            <pc:sldMk cId="2581808115" sldId="263"/>
            <ac:spMk id="12" creationId="{9ACDF87B-E627-1044-809C-76DF03A4E566}"/>
          </ac:spMkLst>
        </pc:spChg>
        <pc:spChg chg="del mod">
          <ac:chgData name="Joya Rani Saha" userId="833e78fcc64b5482" providerId="LiveId" clId="{1086825C-7256-475F-965C-2480C43AA2F3}" dt="2025-08-19T14:55:06.059" v="448" actId="21"/>
          <ac:spMkLst>
            <pc:docMk/>
            <pc:sldMk cId="2581808115" sldId="263"/>
            <ac:spMk id="13" creationId="{00F82191-2759-F1FE-ED47-EA8CC235863D}"/>
          </ac:spMkLst>
        </pc:spChg>
        <pc:spChg chg="add mod">
          <ac:chgData name="Joya Rani Saha" userId="833e78fcc64b5482" providerId="LiveId" clId="{1086825C-7256-475F-965C-2480C43AA2F3}" dt="2025-08-20T16:43:56.916" v="717" actId="1076"/>
          <ac:spMkLst>
            <pc:docMk/>
            <pc:sldMk cId="2581808115" sldId="263"/>
            <ac:spMk id="13" creationId="{2DE541B5-0F6C-582D-F7B3-F588C1598D67}"/>
          </ac:spMkLst>
        </pc:spChg>
        <pc:spChg chg="del mod">
          <ac:chgData name="Joya Rani Saha" userId="833e78fcc64b5482" providerId="LiveId" clId="{1086825C-7256-475F-965C-2480C43AA2F3}" dt="2025-08-19T14:55:18.912" v="450" actId="21"/>
          <ac:spMkLst>
            <pc:docMk/>
            <pc:sldMk cId="2581808115" sldId="263"/>
            <ac:spMk id="14" creationId="{6A41A82F-E872-9059-A3CB-F49E76A26323}"/>
          </ac:spMkLst>
        </pc:spChg>
        <pc:spChg chg="mod">
          <ac:chgData name="Joya Rani Saha" userId="833e78fcc64b5482" providerId="LiveId" clId="{1086825C-7256-475F-965C-2480C43AA2F3}" dt="2025-08-20T16:30:53.604" v="665" actId="20577"/>
          <ac:spMkLst>
            <pc:docMk/>
            <pc:sldMk cId="2581808115" sldId="263"/>
            <ac:spMk id="15" creationId="{441D1CB0-5ACC-00F7-3564-97CBD6F7CBD2}"/>
          </ac:spMkLst>
        </pc:spChg>
        <pc:spChg chg="mod">
          <ac:chgData name="Joya Rani Saha" userId="833e78fcc64b5482" providerId="LiveId" clId="{1086825C-7256-475F-965C-2480C43AA2F3}" dt="2025-08-19T14:47:33.511" v="445" actId="1076"/>
          <ac:spMkLst>
            <pc:docMk/>
            <pc:sldMk cId="2581808115" sldId="263"/>
            <ac:spMk id="16" creationId="{3BBEA73D-FCE0-8F83-CB7C-BAA0669DFF36}"/>
          </ac:spMkLst>
        </pc:spChg>
        <pc:spChg chg="mod">
          <ac:chgData name="Joya Rani Saha" userId="833e78fcc64b5482" providerId="LiveId" clId="{1086825C-7256-475F-965C-2480C43AA2F3}" dt="2025-08-19T14:48:05.887" v="447" actId="1076"/>
          <ac:spMkLst>
            <pc:docMk/>
            <pc:sldMk cId="2581808115" sldId="263"/>
            <ac:spMk id="17" creationId="{4A980AFD-B7BB-E291-04F4-1C275705805C}"/>
          </ac:spMkLst>
        </pc:spChg>
        <pc:spChg chg="mod">
          <ac:chgData name="Joya Rani Saha" userId="833e78fcc64b5482" providerId="LiveId" clId="{1086825C-7256-475F-965C-2480C43AA2F3}" dt="2025-08-19T14:43:50.545" v="439" actId="20577"/>
          <ac:spMkLst>
            <pc:docMk/>
            <pc:sldMk cId="2581808115" sldId="263"/>
            <ac:spMk id="18" creationId="{24D35BD9-8D48-5646-C75D-D5BD6E99C138}"/>
          </ac:spMkLst>
        </pc:spChg>
        <pc:spChg chg="add del mod">
          <ac:chgData name="Joya Rani Saha" userId="833e78fcc64b5482" providerId="LiveId" clId="{1086825C-7256-475F-965C-2480C43AA2F3}" dt="2025-08-19T14:55:14.258" v="449" actId="21"/>
          <ac:spMkLst>
            <pc:docMk/>
            <pc:sldMk cId="2581808115" sldId="263"/>
            <ac:spMk id="19" creationId="{2CCBE6B4-6C51-F93C-3807-5D29B3727055}"/>
          </ac:spMkLst>
        </pc:spChg>
        <pc:spChg chg="del">
          <ac:chgData name="Joya Rani Saha" userId="833e78fcc64b5482" providerId="LiveId" clId="{1086825C-7256-475F-965C-2480C43AA2F3}" dt="2025-08-19T14:30:30.829" v="371" actId="21"/>
          <ac:spMkLst>
            <pc:docMk/>
            <pc:sldMk cId="2581808115" sldId="263"/>
            <ac:spMk id="19" creationId="{8E1288B2-1A7D-6D8D-30A2-7AD16FA1B48A}"/>
          </ac:spMkLst>
        </pc:spChg>
        <pc:spChg chg="mod">
          <ac:chgData name="Joya Rani Saha" userId="833e78fcc64b5482" providerId="LiveId" clId="{1086825C-7256-475F-965C-2480C43AA2F3}" dt="2025-08-19T14:39:52.051" v="408" actId="1076"/>
          <ac:spMkLst>
            <pc:docMk/>
            <pc:sldMk cId="2581808115" sldId="263"/>
            <ac:spMk id="20" creationId="{CAA395D2-017B-CD14-BFB0-EBA6EE0AF24D}"/>
          </ac:spMkLst>
        </pc:spChg>
        <pc:spChg chg="del">
          <ac:chgData name="Joya Rani Saha" userId="833e78fcc64b5482" providerId="LiveId" clId="{1086825C-7256-475F-965C-2480C43AA2F3}" dt="2025-08-19T14:33:02.916" v="382" actId="21"/>
          <ac:spMkLst>
            <pc:docMk/>
            <pc:sldMk cId="2581808115" sldId="263"/>
            <ac:spMk id="21" creationId="{DC844E54-726E-2D61-6C63-A772E099F01D}"/>
          </ac:spMkLst>
        </pc:spChg>
        <pc:spChg chg="mod">
          <ac:chgData name="Joya Rani Saha" userId="833e78fcc64b5482" providerId="LiveId" clId="{1086825C-7256-475F-965C-2480C43AA2F3}" dt="2025-08-19T14:40:00.907" v="409" actId="1076"/>
          <ac:spMkLst>
            <pc:docMk/>
            <pc:sldMk cId="2581808115" sldId="263"/>
            <ac:spMk id="22" creationId="{1F44A8C7-9A89-E3D9-6501-369E544CE7FC}"/>
          </ac:spMkLst>
        </pc:spChg>
        <pc:spChg chg="add del mod">
          <ac:chgData name="Joya Rani Saha" userId="833e78fcc64b5482" providerId="LiveId" clId="{1086825C-7256-475F-965C-2480C43AA2F3}" dt="2025-08-19T14:55:23.347" v="451" actId="21"/>
          <ac:spMkLst>
            <pc:docMk/>
            <pc:sldMk cId="2581808115" sldId="263"/>
            <ac:spMk id="23" creationId="{2C2C1F99-9342-C197-8DBC-74D6F71C35D3}"/>
          </ac:spMkLst>
        </pc:spChg>
        <pc:spChg chg="del">
          <ac:chgData name="Joya Rani Saha" userId="833e78fcc64b5482" providerId="LiveId" clId="{1086825C-7256-475F-965C-2480C43AA2F3}" dt="2025-08-19T14:33:35.552" v="394" actId="21"/>
          <ac:spMkLst>
            <pc:docMk/>
            <pc:sldMk cId="2581808115" sldId="263"/>
            <ac:spMk id="23" creationId="{5346D4C9-D0D8-1B08-A18C-79DEE3663AFF}"/>
          </ac:spMkLst>
        </pc:spChg>
        <pc:spChg chg="add mod">
          <ac:chgData name="Joya Rani Saha" userId="833e78fcc64b5482" providerId="LiveId" clId="{1086825C-7256-475F-965C-2480C43AA2F3}" dt="2025-08-20T16:54:04.203" v="764" actId="1076"/>
          <ac:spMkLst>
            <pc:docMk/>
            <pc:sldMk cId="2581808115" sldId="263"/>
            <ac:spMk id="28" creationId="{688443B2-B7C2-1D22-B197-AD255223EAAA}"/>
          </ac:spMkLst>
        </pc:spChg>
        <pc:spChg chg="add mod">
          <ac:chgData name="Joya Rani Saha" userId="833e78fcc64b5482" providerId="LiveId" clId="{1086825C-7256-475F-965C-2480C43AA2F3}" dt="2025-08-20T16:54:17.553" v="766" actId="1076"/>
          <ac:spMkLst>
            <pc:docMk/>
            <pc:sldMk cId="2581808115" sldId="263"/>
            <ac:spMk id="31" creationId="{4B36F1BA-5B2C-EC72-BD99-3A032711691A}"/>
          </ac:spMkLst>
        </pc:spChg>
        <pc:spChg chg="add mod">
          <ac:chgData name="Joya Rani Saha" userId="833e78fcc64b5482" providerId="LiveId" clId="{1086825C-7256-475F-965C-2480C43AA2F3}" dt="2025-08-20T16:53:41.247" v="761" actId="122"/>
          <ac:spMkLst>
            <pc:docMk/>
            <pc:sldMk cId="2581808115" sldId="263"/>
            <ac:spMk id="33" creationId="{20DA5B7D-F464-A4AF-9542-1539CA5197BF}"/>
          </ac:spMkLst>
        </pc:spChg>
        <pc:spChg chg="add mod">
          <ac:chgData name="Joya Rani Saha" userId="833e78fcc64b5482" providerId="LiveId" clId="{1086825C-7256-475F-965C-2480C43AA2F3}" dt="2025-08-19T16:46:53.701" v="641" actId="1076"/>
          <ac:spMkLst>
            <pc:docMk/>
            <pc:sldMk cId="2581808115" sldId="263"/>
            <ac:spMk id="40" creationId="{B4DD65E4-4500-9C8F-39D7-DB4DD5EE9236}"/>
          </ac:spMkLst>
        </pc:spChg>
        <pc:spChg chg="add mod">
          <ac:chgData name="Joya Rani Saha" userId="833e78fcc64b5482" providerId="LiveId" clId="{1086825C-7256-475F-965C-2480C43AA2F3}" dt="2025-08-19T16:46:50.053" v="640" actId="1076"/>
          <ac:spMkLst>
            <pc:docMk/>
            <pc:sldMk cId="2581808115" sldId="263"/>
            <ac:spMk id="41" creationId="{678BB16B-CCCB-6A39-AE04-615E7CABBBE2}"/>
          </ac:spMkLst>
        </pc:spChg>
        <pc:spChg chg="add mod">
          <ac:chgData name="Joya Rani Saha" userId="833e78fcc64b5482" providerId="LiveId" clId="{1086825C-7256-475F-965C-2480C43AA2F3}" dt="2025-08-19T16:45:12.274" v="631" actId="20577"/>
          <ac:spMkLst>
            <pc:docMk/>
            <pc:sldMk cId="2581808115" sldId="263"/>
            <ac:spMk id="42" creationId="{54EF6178-2E68-B911-A665-FBEF51AB3B1C}"/>
          </ac:spMkLst>
        </pc:spChg>
        <pc:spChg chg="add mod">
          <ac:chgData name="Joya Rani Saha" userId="833e78fcc64b5482" providerId="LiveId" clId="{1086825C-7256-475F-965C-2480C43AA2F3}" dt="2025-08-19T16:50:02.194" v="660" actId="20577"/>
          <ac:spMkLst>
            <pc:docMk/>
            <pc:sldMk cId="2581808115" sldId="263"/>
            <ac:spMk id="44" creationId="{72A7EDCE-690E-33D4-A6DF-E91CE5C84A9E}"/>
          </ac:spMkLst>
        </pc:spChg>
        <pc:picChg chg="add mod">
          <ac:chgData name="Joya Rani Saha" userId="833e78fcc64b5482" providerId="LiveId" clId="{1086825C-7256-475F-965C-2480C43AA2F3}" dt="2025-08-20T16:43:49.205" v="716" actId="14100"/>
          <ac:picMkLst>
            <pc:docMk/>
            <pc:sldMk cId="2581808115" sldId="263"/>
            <ac:picMk id="12" creationId="{6C3A2B81-5497-D297-777D-1DE75E7D62F1}"/>
          </ac:picMkLst>
        </pc:picChg>
        <pc:picChg chg="mod">
          <ac:chgData name="Joya Rani Saha" userId="833e78fcc64b5482" providerId="LiveId" clId="{1086825C-7256-475F-965C-2480C43AA2F3}" dt="2025-08-20T16:53:56.268" v="763" actId="1076"/>
          <ac:picMkLst>
            <pc:docMk/>
            <pc:sldMk cId="2581808115" sldId="263"/>
            <ac:picMk id="25" creationId="{7AB1049C-3F48-8881-8B22-B31877BAC1D8}"/>
          </ac:picMkLst>
        </pc:picChg>
        <pc:picChg chg="add mod">
          <ac:chgData name="Joya Rani Saha" userId="833e78fcc64b5482" providerId="LiveId" clId="{1086825C-7256-475F-965C-2480C43AA2F3}" dt="2025-08-19T15:44:48.539" v="504" actId="1076"/>
          <ac:picMkLst>
            <pc:docMk/>
            <pc:sldMk cId="2581808115" sldId="263"/>
            <ac:picMk id="26" creationId="{FE011B2C-2937-F48B-219B-81FEBAAD4357}"/>
          </ac:picMkLst>
        </pc:picChg>
        <pc:picChg chg="add mod">
          <ac:chgData name="Joya Rani Saha" userId="833e78fcc64b5482" providerId="LiveId" clId="{1086825C-7256-475F-965C-2480C43AA2F3}" dt="2025-08-19T15:44:35.425" v="502" actId="1076"/>
          <ac:picMkLst>
            <pc:docMk/>
            <pc:sldMk cId="2581808115" sldId="263"/>
            <ac:picMk id="29" creationId="{C40DB551-E73C-97A6-36F9-196D9FD89DD1}"/>
          </ac:picMkLst>
        </pc:picChg>
        <pc:picChg chg="add mod">
          <ac:chgData name="Joya Rani Saha" userId="833e78fcc64b5482" providerId="LiveId" clId="{1086825C-7256-475F-965C-2480C43AA2F3}" dt="2025-08-20T16:54:08.357" v="765" actId="1076"/>
          <ac:picMkLst>
            <pc:docMk/>
            <pc:sldMk cId="2581808115" sldId="263"/>
            <ac:picMk id="30" creationId="{A6E0D028-8D29-A3DF-1FD6-99541A086F77}"/>
          </ac:picMkLst>
        </pc:picChg>
        <pc:picChg chg="add mod">
          <ac:chgData name="Joya Rani Saha" userId="833e78fcc64b5482" providerId="LiveId" clId="{1086825C-7256-475F-965C-2480C43AA2F3}" dt="2025-08-19T15:44:42.696" v="503" actId="1076"/>
          <ac:picMkLst>
            <pc:docMk/>
            <pc:sldMk cId="2581808115" sldId="263"/>
            <ac:picMk id="34" creationId="{F479BBD2-5684-BC42-C682-8774CEFAFF47}"/>
          </ac:picMkLst>
        </pc:picChg>
        <pc:picChg chg="add mod">
          <ac:chgData name="Joya Rani Saha" userId="833e78fcc64b5482" providerId="LiveId" clId="{1086825C-7256-475F-965C-2480C43AA2F3}" dt="2025-08-19T15:43:25.047" v="495" actId="1076"/>
          <ac:picMkLst>
            <pc:docMk/>
            <pc:sldMk cId="2581808115" sldId="263"/>
            <ac:picMk id="36" creationId="{7FE339DF-3AE6-2C39-9E45-55D8B7729EEB}"/>
          </ac:picMkLst>
        </pc:picChg>
        <pc:picChg chg="add mod">
          <ac:chgData name="Joya Rani Saha" userId="833e78fcc64b5482" providerId="LiveId" clId="{1086825C-7256-475F-965C-2480C43AA2F3}" dt="2025-08-19T15:43:43.103" v="498" actId="1076"/>
          <ac:picMkLst>
            <pc:docMk/>
            <pc:sldMk cId="2581808115" sldId="263"/>
            <ac:picMk id="37" creationId="{6FEB0E37-9636-1BDA-0B80-D3443C0994B1}"/>
          </ac:picMkLst>
        </pc:picChg>
        <pc:picChg chg="add mod">
          <ac:chgData name="Joya Rani Saha" userId="833e78fcc64b5482" providerId="LiveId" clId="{1086825C-7256-475F-965C-2480C43AA2F3}" dt="2025-08-19T15:43:37.940" v="497" actId="1076"/>
          <ac:picMkLst>
            <pc:docMk/>
            <pc:sldMk cId="2581808115" sldId="263"/>
            <ac:picMk id="39" creationId="{39603F88-252C-91D6-2625-7D2AEA858512}"/>
          </ac:picMkLst>
        </pc:picChg>
        <pc:picChg chg="add mod">
          <ac:chgData name="Joya Rani Saha" userId="833e78fcc64b5482" providerId="LiveId" clId="{1086825C-7256-475F-965C-2480C43AA2F3}" dt="2025-08-19T16:45:55.695" v="638" actId="1076"/>
          <ac:picMkLst>
            <pc:docMk/>
            <pc:sldMk cId="2581808115" sldId="263"/>
            <ac:picMk id="43" creationId="{20EFFA5F-3A79-0066-6ECF-53B3C4C7E924}"/>
          </ac:picMkLst>
        </pc:picChg>
        <pc:picChg chg="add mod">
          <ac:chgData name="Joya Rani Saha" userId="833e78fcc64b5482" providerId="LiveId" clId="{1086825C-7256-475F-965C-2480C43AA2F3}" dt="2025-08-20T16:53:51.097" v="762" actId="1076"/>
          <ac:picMkLst>
            <pc:docMk/>
            <pc:sldMk cId="2581808115" sldId="263"/>
            <ac:picMk id="1026" creationId="{29E88A6A-F230-7785-D10A-45348DE3AD2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8/21/2025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8/21/2025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87610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02663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026263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028699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6378481"/>
            <a:ext cx="1017269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2" y="5524499"/>
            <a:ext cx="10172698"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96842" y="6322683"/>
            <a:ext cx="101991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91810" y="5518885"/>
            <a:ext cx="1020748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39" y="5524500"/>
            <a:ext cx="10257241"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6340341"/>
            <a:ext cx="1026558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1" y="19594286"/>
            <a:ext cx="102489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20423260"/>
            <a:ext cx="1024055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1" y="27865863"/>
            <a:ext cx="1024386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28726590"/>
            <a:ext cx="1024890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029031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extLst>
    <p:ext uri="{DCECCB84-F9BA-43D5-87BE-67443E8EF086}">
      <p15:sldGuideLst xmlns:p15="http://schemas.microsoft.com/office/powerpoint/2012/main">
        <p15:guide id="1" orient="horz" pos="3384" userDrawn="1">
          <p15:clr>
            <a:srgbClr val="FBAE40"/>
          </p15:clr>
        </p15:guide>
        <p15:guide id="2" pos="288" userDrawn="1">
          <p15:clr>
            <a:srgbClr val="FBAE40"/>
          </p15:clr>
        </p15:guide>
        <p15:guide id="6" pos="27360" userDrawn="1">
          <p15:clr>
            <a:srgbClr val="FBAE40"/>
          </p15:clr>
        </p15:guide>
        <p15:guide id="7" pos="20904" userDrawn="1">
          <p15:clr>
            <a:srgbClr val="FBAE40"/>
          </p15:clr>
        </p15:guide>
        <p15:guide id="8" pos="20472" userDrawn="1">
          <p15:clr>
            <a:srgbClr val="FBAE40"/>
          </p15:clr>
        </p15:guide>
        <p15:guide id="9" pos="13608" userDrawn="1">
          <p15:clr>
            <a:srgbClr val="FBAE40"/>
          </p15:clr>
        </p15:guide>
        <p15:guide id="10" pos="14040" userDrawn="1">
          <p15:clr>
            <a:srgbClr val="FBAE40"/>
          </p15:clr>
        </p15:guide>
        <p15:guide id="11" pos="6768" userDrawn="1">
          <p15:clr>
            <a:srgbClr val="FBAE40"/>
          </p15:clr>
        </p15:guide>
        <p15:guide id="12" pos="7200" userDrawn="1">
          <p15:clr>
            <a:srgbClr val="FBAE40"/>
          </p15:clr>
        </p15:guide>
        <p15:guide id="13" orient="horz" pos="197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1-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02663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026263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028699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6378481"/>
            <a:ext cx="210520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1" y="5524499"/>
            <a:ext cx="2105208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435032" y="18209884"/>
            <a:ext cx="210520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430000" y="17406086"/>
            <a:ext cx="210693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39" y="5524500"/>
            <a:ext cx="10257241"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6340341"/>
            <a:ext cx="1026558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1" y="19497881"/>
            <a:ext cx="102489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20326855"/>
            <a:ext cx="1024055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1" y="27803316"/>
            <a:ext cx="1024386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28664043"/>
            <a:ext cx="1024890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029031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466828841"/>
      </p:ext>
    </p:extLst>
  </p:cSld>
  <p:clrMapOvr>
    <a:masterClrMapping/>
  </p:clrMapOvr>
  <p:extLst>
    <p:ext uri="{DCECCB84-F9BA-43D5-87BE-67443E8EF086}">
      <p15:sldGuideLst xmlns:p15="http://schemas.microsoft.com/office/powerpoint/2012/main">
        <p15:guide id="1" orient="horz" pos="3480" userDrawn="1">
          <p15:clr>
            <a:srgbClr val="FBAE40"/>
          </p15:clr>
        </p15:guide>
        <p15:guide id="2" pos="288" userDrawn="1">
          <p15:clr>
            <a:srgbClr val="FBAE40"/>
          </p15:clr>
        </p15:guide>
        <p15:guide id="6" pos="27360" userDrawn="1">
          <p15:clr>
            <a:srgbClr val="FBAE40"/>
          </p15:clr>
        </p15:guide>
        <p15:guide id="7" pos="20904" userDrawn="1">
          <p15:clr>
            <a:srgbClr val="FBAE40"/>
          </p15:clr>
        </p15:guide>
        <p15:guide id="8" pos="20472" userDrawn="1">
          <p15:clr>
            <a:srgbClr val="FBAE40"/>
          </p15:clr>
        </p15:guide>
        <p15:guide id="11" pos="6768" userDrawn="1">
          <p15:clr>
            <a:srgbClr val="FBAE40"/>
          </p15:clr>
        </p15:guide>
        <p15:guide id="12" pos="7200" userDrawn="1">
          <p15:clr>
            <a:srgbClr val="FBAE40"/>
          </p15:clr>
        </p15:guide>
        <p15:guide id="13" orient="horz" pos="1977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390915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390408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39370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5125700" y="6378481"/>
            <a:ext cx="136779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17362" y="5524499"/>
            <a:ext cx="136778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5119381" y="18209884"/>
            <a:ext cx="13675056"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17362" y="17406086"/>
            <a:ext cx="1368623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29486385" y="5524500"/>
            <a:ext cx="1396429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29475031" y="6340341"/>
            <a:ext cx="139756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503066" y="19693824"/>
            <a:ext cx="1395294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29502771" y="20522798"/>
            <a:ext cx="139415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504589" y="28063373"/>
            <a:ext cx="1394609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9502771" y="28924100"/>
            <a:ext cx="13952942"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394158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800888372"/>
      </p:ext>
    </p:extLst>
  </p:cSld>
  <p:clrMapOvr>
    <a:masterClrMapping/>
  </p:clrMapOvr>
  <p:extLst>
    <p:ext uri="{DCECCB84-F9BA-43D5-87BE-67443E8EF086}">
      <p15:sldGuideLst xmlns:p15="http://schemas.microsoft.com/office/powerpoint/2012/main">
        <p15:guide id="1" orient="horz" pos="3480" userDrawn="1">
          <p15:clr>
            <a:srgbClr val="FBAE40"/>
          </p15:clr>
        </p15:guide>
        <p15:guide id="2" pos="288" userDrawn="1">
          <p15:clr>
            <a:srgbClr val="FBAE40"/>
          </p15:clr>
        </p15:guide>
        <p15:guide id="6" pos="27360" userDrawn="1">
          <p15:clr>
            <a:srgbClr val="FBAE40"/>
          </p15:clr>
        </p15:guide>
        <p15:guide id="7" pos="18576" userDrawn="1">
          <p15:clr>
            <a:srgbClr val="FBAE40"/>
          </p15:clr>
        </p15:guide>
        <p15:guide id="8" pos="18144" userDrawn="1">
          <p15:clr>
            <a:srgbClr val="FBAE40"/>
          </p15:clr>
        </p15:guide>
        <p15:guide id="11" pos="9096" userDrawn="1">
          <p15:clr>
            <a:srgbClr val="FBAE40"/>
          </p15:clr>
        </p15:guide>
        <p15:guide id="12" pos="9528" userDrawn="1">
          <p15:clr>
            <a:srgbClr val="FBAE40"/>
          </p15:clr>
        </p15:guide>
        <p15:guide id="13" orient="horz" pos="1977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nima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390915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390408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39370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5125700" y="6378481"/>
            <a:ext cx="136779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17362" y="5524499"/>
            <a:ext cx="136778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5119381" y="18209884"/>
            <a:ext cx="13675056"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17362" y="17406086"/>
            <a:ext cx="1368623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29486385" y="5524500"/>
            <a:ext cx="1396429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29475031" y="6340341"/>
            <a:ext cx="139756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503066" y="19693824"/>
            <a:ext cx="1395294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29502771" y="20522798"/>
            <a:ext cx="139415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504589" y="28063373"/>
            <a:ext cx="1394609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9502771" y="28924100"/>
            <a:ext cx="13952942"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394158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628330585"/>
      </p:ext>
    </p:extLst>
  </p:cSld>
  <p:clrMapOvr>
    <a:masterClrMapping/>
  </p:clrMapOvr>
  <p:extLst>
    <p:ext uri="{DCECCB84-F9BA-43D5-87BE-67443E8EF086}">
      <p15:sldGuideLst xmlns:p15="http://schemas.microsoft.com/office/powerpoint/2012/main">
        <p15:guide id="1" orient="horz" pos="3480" userDrawn="1">
          <p15:clr>
            <a:srgbClr val="FBAE40"/>
          </p15:clr>
        </p15:guide>
        <p15:guide id="2" pos="288" userDrawn="1">
          <p15:clr>
            <a:srgbClr val="FBAE40"/>
          </p15:clr>
        </p15:guide>
        <p15:guide id="6" pos="27360" userDrawn="1">
          <p15:clr>
            <a:srgbClr val="FBAE40"/>
          </p15:clr>
        </p15:guide>
        <p15:guide id="13" orient="horz" pos="1977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2" name="Snip and Round Single Corner Rectangle 1">
            <a:extLst>
              <a:ext uri="{FF2B5EF4-FFF2-40B4-BE49-F238E27FC236}">
                <a16:creationId xmlns:a16="http://schemas.microsoft.com/office/drawing/2014/main" xmlns="" id="{A23908C2-1CA4-0854-324A-60D8B4F38A24}"/>
              </a:ext>
            </a:extLst>
          </p:cNvPr>
          <p:cNvSpPr/>
          <p:nvPr userDrawn="1"/>
        </p:nvSpPr>
        <p:spPr>
          <a:xfrm rot="5400000">
            <a:off x="-8386270" y="13767451"/>
            <a:ext cx="27542835" cy="10770297"/>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nip and Round Single Corner Rectangle 3">
            <a:extLst>
              <a:ext uri="{FF2B5EF4-FFF2-40B4-BE49-F238E27FC236}">
                <a16:creationId xmlns:a16="http://schemas.microsoft.com/office/drawing/2014/main" xmlns="" id="{B8FC468A-EA26-4D37-BFF1-AAD3445D5465}"/>
              </a:ext>
            </a:extLst>
          </p:cNvPr>
          <p:cNvSpPr/>
          <p:nvPr userDrawn="1"/>
        </p:nvSpPr>
        <p:spPr>
          <a:xfrm rot="5400000">
            <a:off x="2748131" y="14072171"/>
            <a:ext cx="27542835" cy="10149621"/>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and Round Single Corner Rectangle 4">
            <a:extLst>
              <a:ext uri="{FF2B5EF4-FFF2-40B4-BE49-F238E27FC236}">
                <a16:creationId xmlns:a16="http://schemas.microsoft.com/office/drawing/2014/main" xmlns="" id="{523172AD-6BBB-AC12-F0D0-F1C922940023}"/>
              </a:ext>
            </a:extLst>
          </p:cNvPr>
          <p:cNvSpPr/>
          <p:nvPr userDrawn="1"/>
        </p:nvSpPr>
        <p:spPr>
          <a:xfrm rot="5400000">
            <a:off x="13635742" y="14028324"/>
            <a:ext cx="27548452" cy="10242936"/>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and Round Single Corner Rectangle 6">
            <a:extLst>
              <a:ext uri="{FF2B5EF4-FFF2-40B4-BE49-F238E27FC236}">
                <a16:creationId xmlns:a16="http://schemas.microsoft.com/office/drawing/2014/main" xmlns="" id="{58D47C6D-1F61-1AA8-56D9-5E088EBA1564}"/>
              </a:ext>
            </a:extLst>
          </p:cNvPr>
          <p:cNvSpPr/>
          <p:nvPr userDrawn="1"/>
        </p:nvSpPr>
        <p:spPr>
          <a:xfrm rot="5400000">
            <a:off x="24745607" y="13778425"/>
            <a:ext cx="27542833" cy="10748352"/>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nip and Round Single Corner Rectangle 15">
            <a:extLst>
              <a:ext uri="{FF2B5EF4-FFF2-40B4-BE49-F238E27FC236}">
                <a16:creationId xmlns:a16="http://schemas.microsoft.com/office/drawing/2014/main" xmlns="" id="{2E1A0A23-C18F-7B89-6BAF-E848E2B49DFC}"/>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xmlns="" id="{AF9AA5EE-77AD-9645-B396-F73887C4B6FD}"/>
              </a:ext>
            </a:extLst>
          </p:cNvPr>
          <p:cNvGraphicFramePr>
            <a:graphicFrameLocks noGrp="1"/>
          </p:cNvGraphicFramePr>
          <p:nvPr userDrawn="1">
            <p:extLst>
              <p:ext uri="{D42A27DB-BD31-4B8C-83A1-F6EECF244321}">
                <p14:modId xmlns:p14="http://schemas.microsoft.com/office/powerpoint/2010/main" val="953711949"/>
              </p:ext>
            </p:extLst>
          </p:nvPr>
        </p:nvGraphicFramePr>
        <p:xfrm>
          <a:off x="-10858499" y="50891"/>
          <a:ext cx="9776869" cy="3293943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xmlns="" val="20000"/>
                    </a:ext>
                  </a:extLst>
                </a:gridCol>
                <a:gridCol w="5584624">
                  <a:extLst>
                    <a:ext uri="{9D8B030D-6E8A-4147-A177-3AD203B41FA5}">
                      <a16:colId xmlns:a16="http://schemas.microsoft.com/office/drawing/2014/main" xmlns="" val="20001"/>
                    </a:ext>
                  </a:extLst>
                </a:gridCol>
              </a:tblGrid>
              <a:tr h="130658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APPEAR ON THE POSTER)</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xmlns="" val="10000"/>
                  </a:ext>
                </a:extLst>
              </a:tr>
              <a:tr h="4135330">
                <a:tc gridSpan="2">
                  <a:txBody>
                    <a:bodyPr/>
                    <a:lstStyle/>
                    <a:p>
                      <a:pPr defTabSz="3765639"/>
                      <a:r>
                        <a:rPr lang="en-US" sz="2000" b="0" i="0" dirty="0">
                          <a:solidFill>
                            <a:srgbClr val="D9D9D9"/>
                          </a:solidFill>
                          <a:latin typeface="Arial"/>
                          <a:cs typeface="Arial"/>
                        </a:rPr>
                        <a:t>This PowerPoint template is designed to create a </a:t>
                      </a:r>
                      <a:r>
                        <a:rPr lang="en-US" sz="2000" b="1" i="0" dirty="0">
                          <a:solidFill>
                            <a:srgbClr val="FFC000"/>
                          </a:solidFill>
                          <a:latin typeface="Arial"/>
                          <a:cs typeface="Arial"/>
                        </a:rPr>
                        <a:t>36"x48" </a:t>
                      </a:r>
                      <a:r>
                        <a:rPr lang="en-US" sz="2000" b="0" i="0" dirty="0">
                          <a:solidFill>
                            <a:srgbClr val="D9D9D9"/>
                          </a:solidFill>
                          <a:latin typeface="Arial"/>
                          <a:cs typeface="Arial"/>
                        </a:rPr>
                        <a:t>research poster. Simply add your title, subtitle, text, tables, charts, and photos to customize your poster.</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To assist you in the design process and address any poster-related questions, we offer a series of online tutorials. Visit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select the </a:t>
                      </a:r>
                      <a:r>
                        <a:rPr lang="en-US" sz="2000" b="1" i="0" dirty="0">
                          <a:solidFill>
                            <a:srgbClr val="FFC000"/>
                          </a:solidFill>
                          <a:latin typeface="Arial"/>
                          <a:cs typeface="Arial"/>
                        </a:rPr>
                        <a:t>Tutorials </a:t>
                      </a:r>
                      <a:r>
                        <a:rPr lang="en-US" sz="2000" b="0" i="0" dirty="0">
                          <a:solidFill>
                            <a:srgbClr val="D9D9D9"/>
                          </a:solidFill>
                          <a:latin typeface="Arial"/>
                          <a:cs typeface="Arial"/>
                        </a:rPr>
                        <a:t>tab for detailed guidance.</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For same-day professional printing of your poster, go to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click on the ”</a:t>
                      </a:r>
                      <a:r>
                        <a:rPr lang="en-US" sz="2000" b="1" i="0" dirty="0">
                          <a:solidFill>
                            <a:srgbClr val="FFC000"/>
                          </a:solidFill>
                          <a:latin typeface="Arial"/>
                          <a:cs typeface="Arial"/>
                        </a:rPr>
                        <a:t>PRINT</a:t>
                      </a:r>
                      <a:r>
                        <a:rPr lang="en-US" sz="2000" b="0" i="0" dirty="0">
                          <a:solidFill>
                            <a:srgbClr val="D9D9D9"/>
                          </a:solidFill>
                          <a:latin typeface="Arial"/>
                          <a:cs typeface="Arial"/>
                        </a:rPr>
                        <a:t>” button or click on any of our poster options.</a:t>
                      </a:r>
                      <a:endParaRPr lang="en-US" sz="2000" b="0"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xmlns="" val="677555919"/>
                  </a:ext>
                </a:extLst>
              </a:tr>
              <a:tr h="4494923">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r>
                        <a:rPr lang="en-US" sz="2000" dirty="0">
                          <a:solidFill>
                            <a:schemeClr val="bg1"/>
                          </a:solidFill>
                          <a:latin typeface="Arial" panose="020B0604020202020204" pitchFamily="34" charset="0"/>
                          <a:cs typeface="Arial" panose="020B0604020202020204" pitchFamily="34" charset="0"/>
                        </a:rPr>
                        <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20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xmlns="" val="10008"/>
                  </a:ext>
                </a:extLst>
              </a:tr>
              <a:tr h="4216007">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2000" b="0" baseline="0" dirty="0">
                        <a:solidFill>
                          <a:srgbClr val="D9D9D9"/>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20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137160">
                    <a:solidFill>
                      <a:srgbClr val="010101"/>
                    </a:solidFill>
                  </a:tcPr>
                </a:tc>
                <a:extLst>
                  <a:ext uri="{0D108BD9-81ED-4DB2-BD59-A6C34878D82A}">
                    <a16:rowId xmlns:a16="http://schemas.microsoft.com/office/drawing/2014/main" xmlns="" val="10001"/>
                  </a:ext>
                </a:extLst>
              </a:tr>
              <a:tr h="17700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xmlns="" val="10002"/>
                  </a:ext>
                </a:extLst>
              </a:tr>
              <a:tr h="3759524">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20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20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3"/>
                  </a:ext>
                </a:extLst>
              </a:tr>
              <a:tr h="3459492">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4"/>
                  </a:ext>
                </a:extLst>
              </a:tr>
              <a:tr h="23373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2254305">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xmlns="" val="10006"/>
                  </a:ext>
                </a:extLst>
              </a:tr>
              <a:tr h="203751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xmlns="" val="10007"/>
                  </a:ext>
                </a:extLst>
              </a:tr>
              <a:tr h="313325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xmlns="" val="10010"/>
                  </a:ext>
                </a:extLst>
              </a:tr>
            </a:tbl>
          </a:graphicData>
        </a:graphic>
      </p:graphicFrame>
      <p:grpSp>
        <p:nvGrpSpPr>
          <p:cNvPr id="15" name="Group 14">
            <a:extLst>
              <a:ext uri="{FF2B5EF4-FFF2-40B4-BE49-F238E27FC236}">
                <a16:creationId xmlns:a16="http://schemas.microsoft.com/office/drawing/2014/main" xmlns="" id="{0F8CF61B-4483-F986-CFB9-7D612F30F073}"/>
              </a:ext>
            </a:extLst>
          </p:cNvPr>
          <p:cNvGrpSpPr/>
          <p:nvPr userDrawn="1"/>
        </p:nvGrpSpPr>
        <p:grpSpPr>
          <a:xfrm>
            <a:off x="1" y="-4527"/>
            <a:ext cx="43891200" cy="4919427"/>
            <a:chOff x="1" y="-4527"/>
            <a:chExt cx="43891200" cy="4917131"/>
          </a:xfrm>
        </p:grpSpPr>
        <p:sp>
          <p:nvSpPr>
            <p:cNvPr id="14" name="Snip and Round Single Corner Rectangle 13">
              <a:extLst>
                <a:ext uri="{FF2B5EF4-FFF2-40B4-BE49-F238E27FC236}">
                  <a16:creationId xmlns:a16="http://schemas.microsoft.com/office/drawing/2014/main" xmlns="" id="{75A366C6-0FFE-AF59-ED14-C27E5D27E6AB}"/>
                </a:ext>
              </a:extLst>
            </p:cNvPr>
            <p:cNvSpPr/>
            <p:nvPr userDrawn="1"/>
          </p:nvSpPr>
          <p:spPr>
            <a:xfrm flipV="1">
              <a:off x="1" y="-4527"/>
              <a:ext cx="43891200" cy="4917130"/>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EE7A87B8-B8C5-D3A0-72FE-28C783F3B7A8}"/>
                </a:ext>
              </a:extLst>
            </p:cNvPr>
            <p:cNvSpPr/>
            <p:nvPr userDrawn="1"/>
          </p:nvSpPr>
          <p:spPr>
            <a:xfrm>
              <a:off x="35918533" y="-4527"/>
              <a:ext cx="7972667" cy="49171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 name="Rectangle 5">
              <a:extLst>
                <a:ext uri="{FF2B5EF4-FFF2-40B4-BE49-F238E27FC236}">
                  <a16:creationId xmlns:a16="http://schemas.microsoft.com/office/drawing/2014/main" xmlns="" id="{F3F024EB-F7FE-309C-930F-42451D29C2E6}"/>
                </a:ext>
              </a:extLst>
            </p:cNvPr>
            <p:cNvSpPr/>
            <p:nvPr userDrawn="1"/>
          </p:nvSpPr>
          <p:spPr>
            <a:xfrm>
              <a:off x="41571285" y="1367073"/>
              <a:ext cx="2319915" cy="35455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aphicFrame>
        <p:nvGraphicFramePr>
          <p:cNvPr id="17" name="Table 16">
            <a:extLst>
              <a:ext uri="{FF2B5EF4-FFF2-40B4-BE49-F238E27FC236}">
                <a16:creationId xmlns:a16="http://schemas.microsoft.com/office/drawing/2014/main" xmlns="" id="{CCC78938-61E5-F455-37DE-AD5F341AD12E}"/>
              </a:ext>
            </a:extLst>
          </p:cNvPr>
          <p:cNvGraphicFramePr>
            <a:graphicFrameLocks noGrp="1"/>
          </p:cNvGraphicFramePr>
          <p:nvPr userDrawn="1">
            <p:extLst>
              <p:ext uri="{D42A27DB-BD31-4B8C-83A1-F6EECF244321}">
                <p14:modId xmlns:p14="http://schemas.microsoft.com/office/powerpoint/2010/main" val="4253108929"/>
              </p:ext>
            </p:extLst>
          </p:nvPr>
        </p:nvGraphicFramePr>
        <p:xfrm>
          <a:off x="44945300" y="-1"/>
          <a:ext cx="9711562" cy="3297559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xmlns="" val="20000"/>
                    </a:ext>
                  </a:extLst>
                </a:gridCol>
                <a:gridCol w="663367">
                  <a:extLst>
                    <a:ext uri="{9D8B030D-6E8A-4147-A177-3AD203B41FA5}">
                      <a16:colId xmlns:a16="http://schemas.microsoft.com/office/drawing/2014/main" xmlns="" val="3519466302"/>
                    </a:ext>
                  </a:extLst>
                </a:gridCol>
                <a:gridCol w="4704795">
                  <a:extLst>
                    <a:ext uri="{9D8B030D-6E8A-4147-A177-3AD203B41FA5}">
                      <a16:colId xmlns:a16="http://schemas.microsoft.com/office/drawing/2014/main" xmlns="" val="4164475170"/>
                    </a:ext>
                  </a:extLst>
                </a:gridCol>
              </a:tblGrid>
              <a:tr h="13918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APPEAR ON THE POSTER)</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6811041">
                <a:tc>
                  <a:txBody>
                    <a:bodyPr/>
                    <a:lstStyle/>
                    <a:p>
                      <a:endParaRPr lang="en-US" sz="2000" u="none" dirty="0">
                        <a:solidFill>
                          <a:srgbClr val="FFC000"/>
                        </a:solidFill>
                      </a:endParaRPr>
                    </a:p>
                  </a:txBody>
                  <a:tcPr marL="182880" marT="13716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2000" u="none" dirty="0">
                        <a:solidFill>
                          <a:srgbClr val="FFC000"/>
                        </a:solidFill>
                      </a:endParaRPr>
                    </a:p>
                  </a:txBody>
                  <a:tcPr marL="182880" marT="13716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xmlns="" val="10004"/>
                  </a:ext>
                </a:extLst>
              </a:tr>
              <a:tr h="2459542">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13716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13716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5"/>
                  </a:ext>
                </a:extLst>
              </a:tr>
              <a:tr h="1640357">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xmlns="" val="3063495530"/>
                  </a:ext>
                </a:extLst>
              </a:tr>
              <a:tr h="272979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2400" noProof="0" dirty="0">
                          <a:solidFill>
                            <a:srgbClr val="D9D9D9"/>
                          </a:solidFill>
                          <a:latin typeface="Arial" panose="020B0604020202020204" pitchFamily="34" charset="0"/>
                          <a:cs typeface="Arial" panose="020B0604020202020204" pitchFamily="34" charset="0"/>
                        </a:rPr>
                      </a:br>
                      <a:r>
                        <a:rPr lang="en-US" sz="24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766341567"/>
                  </a:ext>
                </a:extLst>
              </a:tr>
              <a:tr h="4670981">
                <a:tc>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b="1" dirty="0">
                          <a:solidFill>
                            <a:srgbClr val="FFC000"/>
                          </a:solidFill>
                          <a:latin typeface="Arial" panose="020B0604020202020204" pitchFamily="34" charset="0"/>
                          <a:cs typeface="Arial" panose="020B0604020202020204" pitchFamily="34" charset="0"/>
                        </a:rPr>
                        <a:t>F5 key </a:t>
                      </a:r>
                      <a:r>
                        <a:rPr lang="en-US" sz="24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2400" b="1" dirty="0">
                          <a:solidFill>
                            <a:srgbClr val="FFC000"/>
                          </a:solidFill>
                          <a:latin typeface="Arial" panose="020B0604020202020204" pitchFamily="34" charset="0"/>
                          <a:cs typeface="Arial" panose="020B0604020202020204" pitchFamily="34" charset="0"/>
                        </a:rPr>
                        <a:t>ESC</a:t>
                      </a:r>
                      <a:r>
                        <a:rPr lang="en-US" sz="2400" dirty="0">
                          <a:solidFill>
                            <a:srgbClr val="D9D9D9"/>
                          </a:solidFill>
                          <a:latin typeface="Arial" panose="020B0604020202020204" pitchFamily="34" charset="0"/>
                          <a:cs typeface="Arial" panose="020B0604020202020204" pitchFamily="34" charset="0"/>
                        </a:rPr>
                        <a:t> key.</a:t>
                      </a:r>
                    </a:p>
                  </a:txBody>
                  <a:tcPr marL="182880" marT="137160">
                    <a:solidFill>
                      <a:srgbClr val="010101"/>
                    </a:solidFill>
                  </a:tcPr>
                </a:tc>
                <a:tc gridSpan="2">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(Windows)</a:t>
                      </a:r>
                      <a:br>
                        <a:rPr lang="en-US" sz="28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 (Mac and Windows)</a:t>
                      </a:r>
                      <a:endParaRPr lang="en-US" sz="24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xmlns="" val="10006"/>
                  </a:ext>
                </a:extLst>
              </a:tr>
              <a:tr h="479295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To print your poster, visit </a:t>
                      </a:r>
                      <a:r>
                        <a:rPr lang="en-US" sz="2400" noProof="0" dirty="0" err="1">
                          <a:solidFill>
                            <a:srgbClr val="FFC000"/>
                          </a:solidFill>
                          <a:latin typeface="Arial"/>
                          <a:cs typeface="Arial"/>
                        </a:rPr>
                        <a:t>PosterPresentations.com</a:t>
                      </a:r>
                      <a:r>
                        <a:rPr lang="en-US" sz="2400" noProof="0" dirty="0">
                          <a:solidFill>
                            <a:srgbClr val="FFC000"/>
                          </a:solidFill>
                          <a:latin typeface="Arial"/>
                          <a:cs typeface="Arial"/>
                        </a:rPr>
                        <a:t> </a:t>
                      </a:r>
                      <a:r>
                        <a:rPr lang="en-US" sz="2400" noProof="0" dirty="0">
                          <a:solidFill>
                            <a:srgbClr val="D9D9D9"/>
                          </a:solidFill>
                          <a:latin typeface="Arial"/>
                          <a:cs typeface="Arial"/>
                        </a:rPr>
                        <a:t>and click the "</a:t>
                      </a:r>
                      <a:r>
                        <a:rPr lang="en-US" sz="2400" noProof="0" dirty="0">
                          <a:solidFill>
                            <a:srgbClr val="FFC000"/>
                          </a:solidFill>
                          <a:latin typeface="Arial"/>
                          <a:cs typeface="Arial"/>
                        </a:rPr>
                        <a:t>PRINT</a:t>
                      </a:r>
                      <a:r>
                        <a:rPr lang="en-US" sz="24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2400" noProof="0" dirty="0">
                          <a:solidFill>
                            <a:srgbClr val="D9D9D9"/>
                          </a:solidFill>
                          <a:latin typeface="Arial"/>
                          <a:cs typeface="Arial"/>
                        </a:rPr>
                      </a:br>
                      <a:r>
                        <a:rPr lang="en-US" sz="2400" noProof="0" dirty="0">
                          <a:solidFill>
                            <a:srgbClr val="D9D9D9"/>
                          </a:solidFill>
                          <a:latin typeface="Arial"/>
                          <a:cs typeface="Arial"/>
                        </a:rPr>
                        <a:t/>
                      </a: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42463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FFC000"/>
                          </a:solidFill>
                          <a:latin typeface="Arial"/>
                          <a:cs typeface="Arial"/>
                        </a:rPr>
                        <a:t>https://</a:t>
                      </a:r>
                      <a:r>
                        <a:rPr lang="en-US" sz="2400" noProof="0" dirty="0" err="1">
                          <a:solidFill>
                            <a:srgbClr val="FFC000"/>
                          </a:solidFill>
                          <a:latin typeface="Arial"/>
                          <a:cs typeface="Arial"/>
                        </a:rPr>
                        <a:t>www.posterpresentations.com</a:t>
                      </a:r>
                      <a:r>
                        <a:rPr lang="en-US" sz="2400" noProof="0" dirty="0">
                          <a:solidFill>
                            <a:srgbClr val="FFC000"/>
                          </a:solidFill>
                          <a:latin typeface="Arial"/>
                          <a:cs typeface="Arial"/>
                        </a:rPr>
                        <a:t>/poster-presentation-services-for-conferences-and-</a:t>
                      </a:r>
                      <a:r>
                        <a:rPr lang="en-US" sz="2400" noProof="0" dirty="0" err="1">
                          <a:solidFill>
                            <a:srgbClr val="FFC000"/>
                          </a:solidFill>
                          <a:latin typeface="Arial"/>
                          <a:cs typeface="Arial"/>
                        </a:rPr>
                        <a:t>events.html</a:t>
                      </a:r>
                      <a:endParaRPr lang="en-US" sz="24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FFC000"/>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383546655"/>
                  </a:ext>
                </a:extLst>
              </a:tr>
              <a:tr h="1630178">
                <a:tc gridSpan="3">
                  <a:txBody>
                    <a:bodyPr/>
                    <a:lstStyle/>
                    <a:p>
                      <a:endParaRPr lang="en-US" sz="24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2545390">
                <a:tc gridSpan="2">
                  <a:txBody>
                    <a:bodyPr/>
                    <a:lstStyle/>
                    <a:p>
                      <a:pPr>
                        <a:lnSpc>
                          <a:spcPts val="2600"/>
                        </a:lnSpc>
                      </a:pPr>
                      <a:r>
                        <a:rPr lang="en-US" sz="2000" dirty="0">
                          <a:solidFill>
                            <a:schemeClr val="bg1">
                              <a:lumMod val="85000"/>
                            </a:schemeClr>
                          </a:solidFill>
                          <a:latin typeface="Arial"/>
                          <a:cs typeface="Arial"/>
                        </a:rPr>
                        <a:t>© 2025</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r>
                        <a:rPr lang="en-US" sz="2000" dirty="0">
                          <a:solidFill>
                            <a:schemeClr val="bg1">
                              <a:lumMod val="85000"/>
                            </a:schemeClr>
                          </a:solidFill>
                          <a:latin typeface="Arial"/>
                          <a:cs typeface="Arial"/>
                        </a:rPr>
                        <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800" dirty="0">
                          <a:solidFill>
                            <a:schemeClr val="bg1"/>
                          </a:solidFill>
                          <a:latin typeface="Arial"/>
                          <a:cs typeface="Arial"/>
                        </a:rPr>
                        <a:t>For additional help, visit our online tutorials at </a:t>
                      </a:r>
                      <a:r>
                        <a:rPr lang="en-US" sz="1400" dirty="0">
                          <a:solidFill>
                            <a:schemeClr val="bg1"/>
                          </a:solidFill>
                          <a:latin typeface="Arial"/>
                          <a:cs typeface="Arial"/>
                        </a:rPr>
                        <a:t>https://</a:t>
                      </a:r>
                      <a:r>
                        <a:rPr lang="en-US" sz="1400" dirty="0" err="1">
                          <a:solidFill>
                            <a:schemeClr val="bg1"/>
                          </a:solidFill>
                          <a:latin typeface="Arial"/>
                          <a:cs typeface="Arial"/>
                        </a:rPr>
                        <a:t>www.posterpresentations.com</a:t>
                      </a:r>
                      <a:r>
                        <a:rPr lang="en-US" sz="1400" dirty="0">
                          <a:solidFill>
                            <a:schemeClr val="bg1"/>
                          </a:solidFill>
                          <a:latin typeface="Arial"/>
                          <a:cs typeface="Arial"/>
                        </a:rPr>
                        <a:t>/</a:t>
                      </a:r>
                      <a:r>
                        <a:rPr lang="en-US" sz="1400" dirty="0" err="1">
                          <a:solidFill>
                            <a:schemeClr val="bg1"/>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xmlns=""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xmlns="" id="{6F9D95A3-1CA1-E853-E26D-3AE687794DB3}"/>
              </a:ext>
            </a:extLst>
          </p:cNvPr>
          <p:cNvSpPr/>
          <p:nvPr userDrawn="1"/>
        </p:nvSpPr>
        <p:spPr>
          <a:xfrm rot="5400000">
            <a:off x="-8416787" y="13736934"/>
            <a:ext cx="27603870" cy="10770296"/>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nip and Round Single Corner Rectangle 45">
            <a:extLst>
              <a:ext uri="{FF2B5EF4-FFF2-40B4-BE49-F238E27FC236}">
                <a16:creationId xmlns:a16="http://schemas.microsoft.com/office/drawing/2014/main" xmlns="" id="{A5AF31E1-75AC-081C-5FA8-AE7BCC27F519}"/>
              </a:ext>
            </a:extLst>
          </p:cNvPr>
          <p:cNvSpPr/>
          <p:nvPr userDrawn="1"/>
        </p:nvSpPr>
        <p:spPr>
          <a:xfrm rot="5400000">
            <a:off x="24753164" y="13785981"/>
            <a:ext cx="27603868" cy="10672203"/>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nip and Round Single Corner Rectangle 46">
            <a:extLst>
              <a:ext uri="{FF2B5EF4-FFF2-40B4-BE49-F238E27FC236}">
                <a16:creationId xmlns:a16="http://schemas.microsoft.com/office/drawing/2014/main" xmlns="" id="{FC6EA458-8D57-DB8E-9781-90C06127FC54}"/>
              </a:ext>
            </a:extLst>
          </p:cNvPr>
          <p:cNvSpPr/>
          <p:nvPr userDrawn="1"/>
        </p:nvSpPr>
        <p:spPr>
          <a:xfrm rot="5400000">
            <a:off x="8151409" y="8576126"/>
            <a:ext cx="27603870" cy="21091909"/>
          </a:xfrm>
          <a:prstGeom prst="snipRoundRect">
            <a:avLst>
              <a:gd name="adj1" fmla="val 10269"/>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xmlns="" id="{8CD6F289-E503-D4E2-DD88-DEDEFB8D8349}"/>
              </a:ext>
            </a:extLst>
          </p:cNvPr>
          <p:cNvGraphicFramePr>
            <a:graphicFrameLocks noGrp="1"/>
          </p:cNvGraphicFramePr>
          <p:nvPr userDrawn="1">
            <p:extLst>
              <p:ext uri="{D42A27DB-BD31-4B8C-83A1-F6EECF244321}">
                <p14:modId xmlns:p14="http://schemas.microsoft.com/office/powerpoint/2010/main" val="1593607140"/>
              </p:ext>
            </p:extLst>
          </p:nvPr>
        </p:nvGraphicFramePr>
        <p:xfrm>
          <a:off x="-10858499" y="50891"/>
          <a:ext cx="9776869" cy="3293943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xmlns="" val="20000"/>
                    </a:ext>
                  </a:extLst>
                </a:gridCol>
                <a:gridCol w="5584624">
                  <a:extLst>
                    <a:ext uri="{9D8B030D-6E8A-4147-A177-3AD203B41FA5}">
                      <a16:colId xmlns:a16="http://schemas.microsoft.com/office/drawing/2014/main" xmlns="" val="20001"/>
                    </a:ext>
                  </a:extLst>
                </a:gridCol>
              </a:tblGrid>
              <a:tr h="130658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APPEAR ON THE POSTER)</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xmlns="" val="10000"/>
                  </a:ext>
                </a:extLst>
              </a:tr>
              <a:tr h="4135330">
                <a:tc gridSpan="2">
                  <a:txBody>
                    <a:bodyPr/>
                    <a:lstStyle/>
                    <a:p>
                      <a:pPr defTabSz="3765639"/>
                      <a:r>
                        <a:rPr lang="en-US" sz="2000" b="0" i="0" dirty="0">
                          <a:solidFill>
                            <a:srgbClr val="D9D9D9"/>
                          </a:solidFill>
                          <a:latin typeface="Arial"/>
                          <a:cs typeface="Arial"/>
                        </a:rPr>
                        <a:t>This PowerPoint template is designed to create a </a:t>
                      </a:r>
                      <a:r>
                        <a:rPr lang="en-US" sz="2000" b="1" i="0" dirty="0">
                          <a:solidFill>
                            <a:srgbClr val="FFC000"/>
                          </a:solidFill>
                          <a:latin typeface="Arial"/>
                          <a:cs typeface="Arial"/>
                        </a:rPr>
                        <a:t>36"x48" </a:t>
                      </a:r>
                      <a:r>
                        <a:rPr lang="en-US" sz="2000" b="0" i="0" dirty="0">
                          <a:solidFill>
                            <a:srgbClr val="D9D9D9"/>
                          </a:solidFill>
                          <a:latin typeface="Arial"/>
                          <a:cs typeface="Arial"/>
                        </a:rPr>
                        <a:t>research poster. Simply add your title, subtitle, text, tables, charts, and photos to customize your poster.</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To assist you in the design process and address any poster-related questions, we offer a series of online tutorials. Visit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select the </a:t>
                      </a:r>
                      <a:r>
                        <a:rPr lang="en-US" sz="2000" b="1" i="0" dirty="0">
                          <a:solidFill>
                            <a:srgbClr val="FFC000"/>
                          </a:solidFill>
                          <a:latin typeface="Arial"/>
                          <a:cs typeface="Arial"/>
                        </a:rPr>
                        <a:t>Tutorials </a:t>
                      </a:r>
                      <a:r>
                        <a:rPr lang="en-US" sz="2000" b="0" i="0" dirty="0">
                          <a:solidFill>
                            <a:srgbClr val="D9D9D9"/>
                          </a:solidFill>
                          <a:latin typeface="Arial"/>
                          <a:cs typeface="Arial"/>
                        </a:rPr>
                        <a:t>tab for detailed guidance.</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For same-day professional printing of your poster, go to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click on the ”</a:t>
                      </a:r>
                      <a:r>
                        <a:rPr lang="en-US" sz="2000" b="1" i="0" dirty="0">
                          <a:solidFill>
                            <a:srgbClr val="FFC000"/>
                          </a:solidFill>
                          <a:latin typeface="Arial"/>
                          <a:cs typeface="Arial"/>
                        </a:rPr>
                        <a:t>PRINT</a:t>
                      </a:r>
                      <a:r>
                        <a:rPr lang="en-US" sz="2000" b="0" i="0" dirty="0">
                          <a:solidFill>
                            <a:srgbClr val="D9D9D9"/>
                          </a:solidFill>
                          <a:latin typeface="Arial"/>
                          <a:cs typeface="Arial"/>
                        </a:rPr>
                        <a:t>” button or click on any of our poster options.</a:t>
                      </a:r>
                      <a:endParaRPr lang="en-US" sz="2000" b="0"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xmlns="" val="677555919"/>
                  </a:ext>
                </a:extLst>
              </a:tr>
              <a:tr h="4494923">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r>
                        <a:rPr lang="en-US" sz="2000" dirty="0">
                          <a:solidFill>
                            <a:schemeClr val="bg1"/>
                          </a:solidFill>
                          <a:latin typeface="Arial" panose="020B0604020202020204" pitchFamily="34" charset="0"/>
                          <a:cs typeface="Arial" panose="020B0604020202020204" pitchFamily="34" charset="0"/>
                        </a:rPr>
                        <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20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xmlns="" val="10008"/>
                  </a:ext>
                </a:extLst>
              </a:tr>
              <a:tr h="4216007">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2000" b="0" baseline="0" dirty="0">
                        <a:solidFill>
                          <a:srgbClr val="D9D9D9"/>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20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137160">
                    <a:solidFill>
                      <a:srgbClr val="010101"/>
                    </a:solidFill>
                  </a:tcPr>
                </a:tc>
                <a:extLst>
                  <a:ext uri="{0D108BD9-81ED-4DB2-BD59-A6C34878D82A}">
                    <a16:rowId xmlns:a16="http://schemas.microsoft.com/office/drawing/2014/main" xmlns="" val="10001"/>
                  </a:ext>
                </a:extLst>
              </a:tr>
              <a:tr h="17700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xmlns="" val="10002"/>
                  </a:ext>
                </a:extLst>
              </a:tr>
              <a:tr h="3759524">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20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20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3"/>
                  </a:ext>
                </a:extLst>
              </a:tr>
              <a:tr h="3459492">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4"/>
                  </a:ext>
                </a:extLst>
              </a:tr>
              <a:tr h="23373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2254305">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xmlns="" val="10006"/>
                  </a:ext>
                </a:extLst>
              </a:tr>
              <a:tr h="203751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xmlns="" val="10007"/>
                  </a:ext>
                </a:extLst>
              </a:tr>
              <a:tr h="313325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xmlns="" val="10010"/>
                  </a:ext>
                </a:extLst>
              </a:tr>
            </a:tbl>
          </a:graphicData>
        </a:graphic>
      </p:graphicFrame>
      <p:graphicFrame>
        <p:nvGraphicFramePr>
          <p:cNvPr id="13" name="Table 12">
            <a:extLst>
              <a:ext uri="{FF2B5EF4-FFF2-40B4-BE49-F238E27FC236}">
                <a16:creationId xmlns:a16="http://schemas.microsoft.com/office/drawing/2014/main" xmlns="" id="{26AE2905-BC8D-E8B7-9047-99905DA339AB}"/>
              </a:ext>
            </a:extLst>
          </p:cNvPr>
          <p:cNvGraphicFramePr>
            <a:graphicFrameLocks noGrp="1"/>
          </p:cNvGraphicFramePr>
          <p:nvPr userDrawn="1">
            <p:extLst>
              <p:ext uri="{D42A27DB-BD31-4B8C-83A1-F6EECF244321}">
                <p14:modId xmlns:p14="http://schemas.microsoft.com/office/powerpoint/2010/main" val="3230447317"/>
              </p:ext>
            </p:extLst>
          </p:nvPr>
        </p:nvGraphicFramePr>
        <p:xfrm>
          <a:off x="44945300" y="-1"/>
          <a:ext cx="9711562" cy="3297559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xmlns="" val="20000"/>
                    </a:ext>
                  </a:extLst>
                </a:gridCol>
                <a:gridCol w="663367">
                  <a:extLst>
                    <a:ext uri="{9D8B030D-6E8A-4147-A177-3AD203B41FA5}">
                      <a16:colId xmlns:a16="http://schemas.microsoft.com/office/drawing/2014/main" xmlns="" val="3519466302"/>
                    </a:ext>
                  </a:extLst>
                </a:gridCol>
                <a:gridCol w="4704795">
                  <a:extLst>
                    <a:ext uri="{9D8B030D-6E8A-4147-A177-3AD203B41FA5}">
                      <a16:colId xmlns:a16="http://schemas.microsoft.com/office/drawing/2014/main" xmlns="" val="4164475170"/>
                    </a:ext>
                  </a:extLst>
                </a:gridCol>
              </a:tblGrid>
              <a:tr h="13918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APPEAR ON THE POSTER)</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6811041">
                <a:tc>
                  <a:txBody>
                    <a:bodyPr/>
                    <a:lstStyle/>
                    <a:p>
                      <a:endParaRPr lang="en-US" sz="2000" u="none" dirty="0">
                        <a:solidFill>
                          <a:srgbClr val="FFC000"/>
                        </a:solidFill>
                      </a:endParaRPr>
                    </a:p>
                  </a:txBody>
                  <a:tcPr marL="182880" marT="13716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2000" u="none" dirty="0">
                        <a:solidFill>
                          <a:srgbClr val="FFC000"/>
                        </a:solidFill>
                      </a:endParaRPr>
                    </a:p>
                  </a:txBody>
                  <a:tcPr marL="182880" marT="13716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xmlns="" val="10004"/>
                  </a:ext>
                </a:extLst>
              </a:tr>
              <a:tr h="2459542">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13716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13716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5"/>
                  </a:ext>
                </a:extLst>
              </a:tr>
              <a:tr h="1640357">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xmlns="" val="3063495530"/>
                  </a:ext>
                </a:extLst>
              </a:tr>
              <a:tr h="272979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2400" noProof="0" dirty="0">
                          <a:solidFill>
                            <a:srgbClr val="D9D9D9"/>
                          </a:solidFill>
                          <a:latin typeface="Arial" panose="020B0604020202020204" pitchFamily="34" charset="0"/>
                          <a:cs typeface="Arial" panose="020B0604020202020204" pitchFamily="34" charset="0"/>
                        </a:rPr>
                      </a:br>
                      <a:r>
                        <a:rPr lang="en-US" sz="24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766341567"/>
                  </a:ext>
                </a:extLst>
              </a:tr>
              <a:tr h="4670981">
                <a:tc>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b="1" dirty="0">
                          <a:solidFill>
                            <a:srgbClr val="FFC000"/>
                          </a:solidFill>
                          <a:latin typeface="Arial" panose="020B0604020202020204" pitchFamily="34" charset="0"/>
                          <a:cs typeface="Arial" panose="020B0604020202020204" pitchFamily="34" charset="0"/>
                        </a:rPr>
                        <a:t>F5 key </a:t>
                      </a:r>
                      <a:r>
                        <a:rPr lang="en-US" sz="24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2400" b="1" dirty="0">
                          <a:solidFill>
                            <a:srgbClr val="FFC000"/>
                          </a:solidFill>
                          <a:latin typeface="Arial" panose="020B0604020202020204" pitchFamily="34" charset="0"/>
                          <a:cs typeface="Arial" panose="020B0604020202020204" pitchFamily="34" charset="0"/>
                        </a:rPr>
                        <a:t>ESC</a:t>
                      </a:r>
                      <a:r>
                        <a:rPr lang="en-US" sz="2400" dirty="0">
                          <a:solidFill>
                            <a:srgbClr val="D9D9D9"/>
                          </a:solidFill>
                          <a:latin typeface="Arial" panose="020B0604020202020204" pitchFamily="34" charset="0"/>
                          <a:cs typeface="Arial" panose="020B0604020202020204" pitchFamily="34" charset="0"/>
                        </a:rPr>
                        <a:t> key.</a:t>
                      </a:r>
                    </a:p>
                  </a:txBody>
                  <a:tcPr marL="182880" marT="137160">
                    <a:solidFill>
                      <a:srgbClr val="010101"/>
                    </a:solidFill>
                  </a:tcPr>
                </a:tc>
                <a:tc gridSpan="2">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(Windows)</a:t>
                      </a:r>
                      <a:br>
                        <a:rPr lang="en-US" sz="28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 (Mac and Windows)</a:t>
                      </a:r>
                      <a:endParaRPr lang="en-US" sz="24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xmlns="" val="10006"/>
                  </a:ext>
                </a:extLst>
              </a:tr>
              <a:tr h="479295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To print your poster, visit </a:t>
                      </a:r>
                      <a:r>
                        <a:rPr lang="en-US" sz="2400" noProof="0" dirty="0" err="1">
                          <a:solidFill>
                            <a:srgbClr val="FFC000"/>
                          </a:solidFill>
                          <a:latin typeface="Arial"/>
                          <a:cs typeface="Arial"/>
                        </a:rPr>
                        <a:t>PosterPresentations.com</a:t>
                      </a:r>
                      <a:r>
                        <a:rPr lang="en-US" sz="2400" noProof="0" dirty="0">
                          <a:solidFill>
                            <a:srgbClr val="FFC000"/>
                          </a:solidFill>
                          <a:latin typeface="Arial"/>
                          <a:cs typeface="Arial"/>
                        </a:rPr>
                        <a:t> </a:t>
                      </a:r>
                      <a:r>
                        <a:rPr lang="en-US" sz="2400" noProof="0" dirty="0">
                          <a:solidFill>
                            <a:srgbClr val="D9D9D9"/>
                          </a:solidFill>
                          <a:latin typeface="Arial"/>
                          <a:cs typeface="Arial"/>
                        </a:rPr>
                        <a:t>and click the "</a:t>
                      </a:r>
                      <a:r>
                        <a:rPr lang="en-US" sz="2400" noProof="0" dirty="0">
                          <a:solidFill>
                            <a:srgbClr val="FFC000"/>
                          </a:solidFill>
                          <a:latin typeface="Arial"/>
                          <a:cs typeface="Arial"/>
                        </a:rPr>
                        <a:t>PRINT</a:t>
                      </a:r>
                      <a:r>
                        <a:rPr lang="en-US" sz="24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2400" noProof="0" dirty="0">
                          <a:solidFill>
                            <a:srgbClr val="D9D9D9"/>
                          </a:solidFill>
                          <a:latin typeface="Arial"/>
                          <a:cs typeface="Arial"/>
                        </a:rPr>
                      </a:br>
                      <a:r>
                        <a:rPr lang="en-US" sz="2400" noProof="0" dirty="0">
                          <a:solidFill>
                            <a:srgbClr val="D9D9D9"/>
                          </a:solidFill>
                          <a:latin typeface="Arial"/>
                          <a:cs typeface="Arial"/>
                        </a:rPr>
                        <a:t/>
                      </a: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42463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FFC000"/>
                          </a:solidFill>
                          <a:latin typeface="Arial"/>
                          <a:cs typeface="Arial"/>
                        </a:rPr>
                        <a:t>https://</a:t>
                      </a:r>
                      <a:r>
                        <a:rPr lang="en-US" sz="2400" noProof="0" dirty="0" err="1">
                          <a:solidFill>
                            <a:srgbClr val="FFC000"/>
                          </a:solidFill>
                          <a:latin typeface="Arial"/>
                          <a:cs typeface="Arial"/>
                        </a:rPr>
                        <a:t>www.posterpresentations.com</a:t>
                      </a:r>
                      <a:r>
                        <a:rPr lang="en-US" sz="2400" noProof="0" dirty="0">
                          <a:solidFill>
                            <a:srgbClr val="FFC000"/>
                          </a:solidFill>
                          <a:latin typeface="Arial"/>
                          <a:cs typeface="Arial"/>
                        </a:rPr>
                        <a:t>/poster-presentation-services-for-conferences-and-</a:t>
                      </a:r>
                      <a:r>
                        <a:rPr lang="en-US" sz="2400" noProof="0" dirty="0" err="1">
                          <a:solidFill>
                            <a:srgbClr val="FFC000"/>
                          </a:solidFill>
                          <a:latin typeface="Arial"/>
                          <a:cs typeface="Arial"/>
                        </a:rPr>
                        <a:t>events.html</a:t>
                      </a:r>
                      <a:endParaRPr lang="en-US" sz="24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FFC000"/>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383546655"/>
                  </a:ext>
                </a:extLst>
              </a:tr>
              <a:tr h="1630178">
                <a:tc gridSpan="3">
                  <a:txBody>
                    <a:bodyPr/>
                    <a:lstStyle/>
                    <a:p>
                      <a:endParaRPr lang="en-US" sz="24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2545390">
                <a:tc gridSpan="2">
                  <a:txBody>
                    <a:bodyPr/>
                    <a:lstStyle/>
                    <a:p>
                      <a:pPr>
                        <a:lnSpc>
                          <a:spcPts val="2600"/>
                        </a:lnSpc>
                      </a:pPr>
                      <a:r>
                        <a:rPr lang="en-US" sz="2000" dirty="0">
                          <a:solidFill>
                            <a:schemeClr val="bg1">
                              <a:lumMod val="85000"/>
                            </a:schemeClr>
                          </a:solidFill>
                          <a:latin typeface="Arial"/>
                          <a:cs typeface="Arial"/>
                        </a:rPr>
                        <a:t>© 2025</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r>
                        <a:rPr lang="en-US" sz="2000" dirty="0">
                          <a:solidFill>
                            <a:schemeClr val="bg1">
                              <a:lumMod val="85000"/>
                            </a:schemeClr>
                          </a:solidFill>
                          <a:latin typeface="Arial"/>
                          <a:cs typeface="Arial"/>
                        </a:rPr>
                        <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800" dirty="0">
                          <a:solidFill>
                            <a:schemeClr val="bg1"/>
                          </a:solidFill>
                          <a:latin typeface="Arial"/>
                          <a:cs typeface="Arial"/>
                        </a:rPr>
                        <a:t>For additional help, visit our online tutorials at </a:t>
                      </a:r>
                      <a:r>
                        <a:rPr lang="en-US" sz="1400" dirty="0">
                          <a:solidFill>
                            <a:schemeClr val="bg1"/>
                          </a:solidFill>
                          <a:latin typeface="Arial"/>
                          <a:cs typeface="Arial"/>
                        </a:rPr>
                        <a:t>https://</a:t>
                      </a:r>
                      <a:r>
                        <a:rPr lang="en-US" sz="1400" dirty="0" err="1">
                          <a:solidFill>
                            <a:schemeClr val="bg1"/>
                          </a:solidFill>
                          <a:latin typeface="Arial"/>
                          <a:cs typeface="Arial"/>
                        </a:rPr>
                        <a:t>www.posterpresentations.com</a:t>
                      </a:r>
                      <a:r>
                        <a:rPr lang="en-US" sz="1400" dirty="0">
                          <a:solidFill>
                            <a:schemeClr val="bg1"/>
                          </a:solidFill>
                          <a:latin typeface="Arial"/>
                          <a:cs typeface="Arial"/>
                        </a:rPr>
                        <a:t>/</a:t>
                      </a:r>
                      <a:r>
                        <a:rPr lang="en-US" sz="1400" dirty="0" err="1">
                          <a:solidFill>
                            <a:schemeClr val="bg1"/>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xmlns="" val="10009"/>
                  </a:ext>
                </a:extLst>
              </a:tr>
            </a:tbl>
          </a:graphicData>
        </a:graphic>
      </p:graphicFrame>
      <p:sp>
        <p:nvSpPr>
          <p:cNvPr id="39" name="Snip and Round Single Corner Rectangle 15">
            <a:extLst>
              <a:ext uri="{FF2B5EF4-FFF2-40B4-BE49-F238E27FC236}">
                <a16:creationId xmlns:a16="http://schemas.microsoft.com/office/drawing/2014/main" xmlns="" id="{9DD74F9E-3338-1C25-98A6-FC2630FA6352}"/>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Box 14">
            <a:extLst>
              <a:ext uri="{FF2B5EF4-FFF2-40B4-BE49-F238E27FC236}">
                <a16:creationId xmlns:a16="http://schemas.microsoft.com/office/drawing/2014/main" xmlns="" id="{812DDCB5-3F20-FCDD-0173-CDF6CCD10AC2}"/>
              </a:ext>
            </a:extLst>
          </p:cNvPr>
          <p:cNvSpPr txBox="1">
            <a:spLocks noChangeArrowheads="1"/>
          </p:cNvSpPr>
          <p:nvPr userDrawn="1"/>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41" name="Group 40">
            <a:extLst>
              <a:ext uri="{FF2B5EF4-FFF2-40B4-BE49-F238E27FC236}">
                <a16:creationId xmlns:a16="http://schemas.microsoft.com/office/drawing/2014/main" xmlns="" id="{95E2BE80-6252-9C9D-C5E1-288AD4BD03E8}"/>
              </a:ext>
            </a:extLst>
          </p:cNvPr>
          <p:cNvGrpSpPr/>
          <p:nvPr userDrawn="1"/>
        </p:nvGrpSpPr>
        <p:grpSpPr>
          <a:xfrm>
            <a:off x="1" y="-4527"/>
            <a:ext cx="43891200" cy="4919427"/>
            <a:chOff x="1" y="-4527"/>
            <a:chExt cx="43891200" cy="4917131"/>
          </a:xfrm>
        </p:grpSpPr>
        <p:sp>
          <p:nvSpPr>
            <p:cNvPr id="42" name="Snip and Round Single Corner Rectangle 41">
              <a:extLst>
                <a:ext uri="{FF2B5EF4-FFF2-40B4-BE49-F238E27FC236}">
                  <a16:creationId xmlns:a16="http://schemas.microsoft.com/office/drawing/2014/main" xmlns="" id="{49951E4F-7DDC-74C4-18E6-6C0E5ED683F4}"/>
                </a:ext>
              </a:extLst>
            </p:cNvPr>
            <p:cNvSpPr/>
            <p:nvPr userDrawn="1"/>
          </p:nvSpPr>
          <p:spPr>
            <a:xfrm flipV="1">
              <a:off x="1" y="-4527"/>
              <a:ext cx="43891200" cy="4917130"/>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
              <a:extLst>
                <a:ext uri="{FF2B5EF4-FFF2-40B4-BE49-F238E27FC236}">
                  <a16:creationId xmlns:a16="http://schemas.microsoft.com/office/drawing/2014/main" xmlns="" id="{9D1CE894-26EB-53B8-CE23-48D0ABBE34F5}"/>
                </a:ext>
              </a:extLst>
            </p:cNvPr>
            <p:cNvSpPr/>
            <p:nvPr userDrawn="1"/>
          </p:nvSpPr>
          <p:spPr>
            <a:xfrm>
              <a:off x="35918533" y="-4527"/>
              <a:ext cx="7972667" cy="49171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4" name="Rectangle 5">
              <a:extLst>
                <a:ext uri="{FF2B5EF4-FFF2-40B4-BE49-F238E27FC236}">
                  <a16:creationId xmlns:a16="http://schemas.microsoft.com/office/drawing/2014/main" xmlns="" id="{BDA69242-5B5D-9151-289C-2127D6A2850D}"/>
                </a:ext>
              </a:extLst>
            </p:cNvPr>
            <p:cNvSpPr/>
            <p:nvPr userDrawn="1"/>
          </p:nvSpPr>
          <p:spPr>
            <a:xfrm>
              <a:off x="41571285" y="1367073"/>
              <a:ext cx="2319915" cy="35455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1163100274"/>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33" name="Snip and Round Single Corner Rectangle 32">
            <a:extLst>
              <a:ext uri="{FF2B5EF4-FFF2-40B4-BE49-F238E27FC236}">
                <a16:creationId xmlns:a16="http://schemas.microsoft.com/office/drawing/2014/main" xmlns="" id="{A41204E6-FB12-F3E1-B6FB-6D205F1ADE19}"/>
              </a:ext>
            </a:extLst>
          </p:cNvPr>
          <p:cNvSpPr/>
          <p:nvPr userDrawn="1"/>
        </p:nvSpPr>
        <p:spPr>
          <a:xfrm rot="5400000">
            <a:off x="-6608631" y="11928775"/>
            <a:ext cx="27603873" cy="14386613"/>
          </a:xfrm>
          <a:prstGeom prst="snipRoundRect">
            <a:avLst>
              <a:gd name="adj1" fmla="val 13272"/>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nip and Round Single Corner Rectangle 33">
            <a:extLst>
              <a:ext uri="{FF2B5EF4-FFF2-40B4-BE49-F238E27FC236}">
                <a16:creationId xmlns:a16="http://schemas.microsoft.com/office/drawing/2014/main" xmlns="" id="{5E5E55A3-E20E-C789-2B63-724291496D33}"/>
              </a:ext>
            </a:extLst>
          </p:cNvPr>
          <p:cNvSpPr/>
          <p:nvPr userDrawn="1"/>
        </p:nvSpPr>
        <p:spPr>
          <a:xfrm rot="5400000">
            <a:off x="8166883" y="12278963"/>
            <a:ext cx="27603873" cy="13686238"/>
          </a:xfrm>
          <a:prstGeom prst="snipRoundRect">
            <a:avLst>
              <a:gd name="adj1" fmla="val 13272"/>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nip and Round Single Corner Rectangle 34">
            <a:extLst>
              <a:ext uri="{FF2B5EF4-FFF2-40B4-BE49-F238E27FC236}">
                <a16:creationId xmlns:a16="http://schemas.microsoft.com/office/drawing/2014/main" xmlns="" id="{08CF233C-0A90-9F57-DD26-394126CE6628}"/>
              </a:ext>
            </a:extLst>
          </p:cNvPr>
          <p:cNvSpPr/>
          <p:nvPr userDrawn="1"/>
        </p:nvSpPr>
        <p:spPr>
          <a:xfrm rot="5400000">
            <a:off x="22910424" y="11943248"/>
            <a:ext cx="27603871" cy="14357669"/>
          </a:xfrm>
          <a:prstGeom prst="snipRoundRect">
            <a:avLst>
              <a:gd name="adj1" fmla="val 13272"/>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xmlns="" id="{4B3577D3-37D3-5A44-F434-529E93F9D6BB}"/>
              </a:ext>
            </a:extLst>
          </p:cNvPr>
          <p:cNvGraphicFramePr>
            <a:graphicFrameLocks noGrp="1"/>
          </p:cNvGraphicFramePr>
          <p:nvPr userDrawn="1">
            <p:extLst>
              <p:ext uri="{D42A27DB-BD31-4B8C-83A1-F6EECF244321}">
                <p14:modId xmlns:p14="http://schemas.microsoft.com/office/powerpoint/2010/main" val="1593607140"/>
              </p:ext>
            </p:extLst>
          </p:nvPr>
        </p:nvGraphicFramePr>
        <p:xfrm>
          <a:off x="-10858499" y="50891"/>
          <a:ext cx="9776869" cy="3293943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xmlns="" val="20000"/>
                    </a:ext>
                  </a:extLst>
                </a:gridCol>
                <a:gridCol w="5584624">
                  <a:extLst>
                    <a:ext uri="{9D8B030D-6E8A-4147-A177-3AD203B41FA5}">
                      <a16:colId xmlns:a16="http://schemas.microsoft.com/office/drawing/2014/main" xmlns="" val="20001"/>
                    </a:ext>
                  </a:extLst>
                </a:gridCol>
              </a:tblGrid>
              <a:tr h="130658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APPEAR ON THE POSTER)</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xmlns="" val="10000"/>
                  </a:ext>
                </a:extLst>
              </a:tr>
              <a:tr h="4135330">
                <a:tc gridSpan="2">
                  <a:txBody>
                    <a:bodyPr/>
                    <a:lstStyle/>
                    <a:p>
                      <a:pPr defTabSz="3765639"/>
                      <a:r>
                        <a:rPr lang="en-US" sz="2000" b="0" i="0" dirty="0">
                          <a:solidFill>
                            <a:srgbClr val="D9D9D9"/>
                          </a:solidFill>
                          <a:latin typeface="Arial"/>
                          <a:cs typeface="Arial"/>
                        </a:rPr>
                        <a:t>This PowerPoint template is designed to create a </a:t>
                      </a:r>
                      <a:r>
                        <a:rPr lang="en-US" sz="2000" b="1" i="0" dirty="0">
                          <a:solidFill>
                            <a:srgbClr val="FFC000"/>
                          </a:solidFill>
                          <a:latin typeface="Arial"/>
                          <a:cs typeface="Arial"/>
                        </a:rPr>
                        <a:t>36"x48" </a:t>
                      </a:r>
                      <a:r>
                        <a:rPr lang="en-US" sz="2000" b="0" i="0" dirty="0">
                          <a:solidFill>
                            <a:srgbClr val="D9D9D9"/>
                          </a:solidFill>
                          <a:latin typeface="Arial"/>
                          <a:cs typeface="Arial"/>
                        </a:rPr>
                        <a:t>research poster. Simply add your title, subtitle, text, tables, charts, and photos to customize your poster.</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To assist you in the design process and address any poster-related questions, we offer a series of online tutorials. Visit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select the </a:t>
                      </a:r>
                      <a:r>
                        <a:rPr lang="en-US" sz="2000" b="1" i="0" dirty="0">
                          <a:solidFill>
                            <a:srgbClr val="FFC000"/>
                          </a:solidFill>
                          <a:latin typeface="Arial"/>
                          <a:cs typeface="Arial"/>
                        </a:rPr>
                        <a:t>Tutorials </a:t>
                      </a:r>
                      <a:r>
                        <a:rPr lang="en-US" sz="2000" b="0" i="0" dirty="0">
                          <a:solidFill>
                            <a:srgbClr val="D9D9D9"/>
                          </a:solidFill>
                          <a:latin typeface="Arial"/>
                          <a:cs typeface="Arial"/>
                        </a:rPr>
                        <a:t>tab for detailed guidance.</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For same-day professional printing of your poster, go to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click on the ”</a:t>
                      </a:r>
                      <a:r>
                        <a:rPr lang="en-US" sz="2000" b="1" i="0" dirty="0">
                          <a:solidFill>
                            <a:srgbClr val="FFC000"/>
                          </a:solidFill>
                          <a:latin typeface="Arial"/>
                          <a:cs typeface="Arial"/>
                        </a:rPr>
                        <a:t>PRINT</a:t>
                      </a:r>
                      <a:r>
                        <a:rPr lang="en-US" sz="2000" b="0" i="0" dirty="0">
                          <a:solidFill>
                            <a:srgbClr val="D9D9D9"/>
                          </a:solidFill>
                          <a:latin typeface="Arial"/>
                          <a:cs typeface="Arial"/>
                        </a:rPr>
                        <a:t>” button or click on any of our poster options.</a:t>
                      </a:r>
                      <a:endParaRPr lang="en-US" sz="2000" b="0"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xmlns="" val="677555919"/>
                  </a:ext>
                </a:extLst>
              </a:tr>
              <a:tr h="4494923">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r>
                        <a:rPr lang="en-US" sz="2000" dirty="0">
                          <a:solidFill>
                            <a:schemeClr val="bg1"/>
                          </a:solidFill>
                          <a:latin typeface="Arial" panose="020B0604020202020204" pitchFamily="34" charset="0"/>
                          <a:cs typeface="Arial" panose="020B0604020202020204" pitchFamily="34" charset="0"/>
                        </a:rPr>
                        <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20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xmlns="" val="10008"/>
                  </a:ext>
                </a:extLst>
              </a:tr>
              <a:tr h="4216007">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2000" b="0" baseline="0" dirty="0">
                        <a:solidFill>
                          <a:srgbClr val="D9D9D9"/>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20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137160">
                    <a:solidFill>
                      <a:srgbClr val="010101"/>
                    </a:solidFill>
                  </a:tcPr>
                </a:tc>
                <a:extLst>
                  <a:ext uri="{0D108BD9-81ED-4DB2-BD59-A6C34878D82A}">
                    <a16:rowId xmlns:a16="http://schemas.microsoft.com/office/drawing/2014/main" xmlns="" val="10001"/>
                  </a:ext>
                </a:extLst>
              </a:tr>
              <a:tr h="17700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xmlns="" val="10002"/>
                  </a:ext>
                </a:extLst>
              </a:tr>
              <a:tr h="3759524">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20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20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3"/>
                  </a:ext>
                </a:extLst>
              </a:tr>
              <a:tr h="3459492">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4"/>
                  </a:ext>
                </a:extLst>
              </a:tr>
              <a:tr h="23373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2254305">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xmlns="" val="10006"/>
                  </a:ext>
                </a:extLst>
              </a:tr>
              <a:tr h="203751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xmlns="" val="10007"/>
                  </a:ext>
                </a:extLst>
              </a:tr>
              <a:tr h="313325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xmlns="" val="10010"/>
                  </a:ext>
                </a:extLst>
              </a:tr>
            </a:tbl>
          </a:graphicData>
        </a:graphic>
      </p:graphicFrame>
      <p:graphicFrame>
        <p:nvGraphicFramePr>
          <p:cNvPr id="13" name="Table 12">
            <a:extLst>
              <a:ext uri="{FF2B5EF4-FFF2-40B4-BE49-F238E27FC236}">
                <a16:creationId xmlns:a16="http://schemas.microsoft.com/office/drawing/2014/main" xmlns="" id="{5CF5584F-2687-E0E1-63FF-F4CECB7AD72B}"/>
              </a:ext>
            </a:extLst>
          </p:cNvPr>
          <p:cNvGraphicFramePr>
            <a:graphicFrameLocks noGrp="1"/>
          </p:cNvGraphicFramePr>
          <p:nvPr userDrawn="1">
            <p:extLst>
              <p:ext uri="{D42A27DB-BD31-4B8C-83A1-F6EECF244321}">
                <p14:modId xmlns:p14="http://schemas.microsoft.com/office/powerpoint/2010/main" val="3230447317"/>
              </p:ext>
            </p:extLst>
          </p:nvPr>
        </p:nvGraphicFramePr>
        <p:xfrm>
          <a:off x="44945300" y="-1"/>
          <a:ext cx="9711562" cy="3297559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xmlns="" val="20000"/>
                    </a:ext>
                  </a:extLst>
                </a:gridCol>
                <a:gridCol w="663367">
                  <a:extLst>
                    <a:ext uri="{9D8B030D-6E8A-4147-A177-3AD203B41FA5}">
                      <a16:colId xmlns:a16="http://schemas.microsoft.com/office/drawing/2014/main" xmlns="" val="3519466302"/>
                    </a:ext>
                  </a:extLst>
                </a:gridCol>
                <a:gridCol w="4704795">
                  <a:extLst>
                    <a:ext uri="{9D8B030D-6E8A-4147-A177-3AD203B41FA5}">
                      <a16:colId xmlns:a16="http://schemas.microsoft.com/office/drawing/2014/main" xmlns="" val="4164475170"/>
                    </a:ext>
                  </a:extLst>
                </a:gridCol>
              </a:tblGrid>
              <a:tr h="13918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APPEAR ON THE POSTER)</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6811041">
                <a:tc>
                  <a:txBody>
                    <a:bodyPr/>
                    <a:lstStyle/>
                    <a:p>
                      <a:endParaRPr lang="en-US" sz="2000" u="none" dirty="0">
                        <a:solidFill>
                          <a:srgbClr val="FFC000"/>
                        </a:solidFill>
                      </a:endParaRPr>
                    </a:p>
                  </a:txBody>
                  <a:tcPr marL="182880" marT="13716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2000" u="none" dirty="0">
                        <a:solidFill>
                          <a:srgbClr val="FFC000"/>
                        </a:solidFill>
                      </a:endParaRPr>
                    </a:p>
                  </a:txBody>
                  <a:tcPr marL="182880" marT="13716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xmlns="" val="10004"/>
                  </a:ext>
                </a:extLst>
              </a:tr>
              <a:tr h="2459542">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13716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13716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5"/>
                  </a:ext>
                </a:extLst>
              </a:tr>
              <a:tr h="1640357">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xmlns="" val="3063495530"/>
                  </a:ext>
                </a:extLst>
              </a:tr>
              <a:tr h="272979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2400" noProof="0" dirty="0">
                          <a:solidFill>
                            <a:srgbClr val="D9D9D9"/>
                          </a:solidFill>
                          <a:latin typeface="Arial" panose="020B0604020202020204" pitchFamily="34" charset="0"/>
                          <a:cs typeface="Arial" panose="020B0604020202020204" pitchFamily="34" charset="0"/>
                        </a:rPr>
                      </a:br>
                      <a:r>
                        <a:rPr lang="en-US" sz="24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766341567"/>
                  </a:ext>
                </a:extLst>
              </a:tr>
              <a:tr h="4670981">
                <a:tc>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b="1" dirty="0">
                          <a:solidFill>
                            <a:srgbClr val="FFC000"/>
                          </a:solidFill>
                          <a:latin typeface="Arial" panose="020B0604020202020204" pitchFamily="34" charset="0"/>
                          <a:cs typeface="Arial" panose="020B0604020202020204" pitchFamily="34" charset="0"/>
                        </a:rPr>
                        <a:t>F5 key </a:t>
                      </a:r>
                      <a:r>
                        <a:rPr lang="en-US" sz="24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2400" b="1" dirty="0">
                          <a:solidFill>
                            <a:srgbClr val="FFC000"/>
                          </a:solidFill>
                          <a:latin typeface="Arial" panose="020B0604020202020204" pitchFamily="34" charset="0"/>
                          <a:cs typeface="Arial" panose="020B0604020202020204" pitchFamily="34" charset="0"/>
                        </a:rPr>
                        <a:t>ESC</a:t>
                      </a:r>
                      <a:r>
                        <a:rPr lang="en-US" sz="2400" dirty="0">
                          <a:solidFill>
                            <a:srgbClr val="D9D9D9"/>
                          </a:solidFill>
                          <a:latin typeface="Arial" panose="020B0604020202020204" pitchFamily="34" charset="0"/>
                          <a:cs typeface="Arial" panose="020B0604020202020204" pitchFamily="34" charset="0"/>
                        </a:rPr>
                        <a:t> key.</a:t>
                      </a:r>
                    </a:p>
                  </a:txBody>
                  <a:tcPr marL="182880" marT="137160">
                    <a:solidFill>
                      <a:srgbClr val="010101"/>
                    </a:solidFill>
                  </a:tcPr>
                </a:tc>
                <a:tc gridSpan="2">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(Windows)</a:t>
                      </a:r>
                      <a:br>
                        <a:rPr lang="en-US" sz="28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 (Mac and Windows)</a:t>
                      </a:r>
                      <a:endParaRPr lang="en-US" sz="24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xmlns="" val="10006"/>
                  </a:ext>
                </a:extLst>
              </a:tr>
              <a:tr h="479295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To print your poster, visit </a:t>
                      </a:r>
                      <a:r>
                        <a:rPr lang="en-US" sz="2400" noProof="0" dirty="0" err="1">
                          <a:solidFill>
                            <a:srgbClr val="FFC000"/>
                          </a:solidFill>
                          <a:latin typeface="Arial"/>
                          <a:cs typeface="Arial"/>
                        </a:rPr>
                        <a:t>PosterPresentations.com</a:t>
                      </a:r>
                      <a:r>
                        <a:rPr lang="en-US" sz="2400" noProof="0" dirty="0">
                          <a:solidFill>
                            <a:srgbClr val="FFC000"/>
                          </a:solidFill>
                          <a:latin typeface="Arial"/>
                          <a:cs typeface="Arial"/>
                        </a:rPr>
                        <a:t> </a:t>
                      </a:r>
                      <a:r>
                        <a:rPr lang="en-US" sz="2400" noProof="0" dirty="0">
                          <a:solidFill>
                            <a:srgbClr val="D9D9D9"/>
                          </a:solidFill>
                          <a:latin typeface="Arial"/>
                          <a:cs typeface="Arial"/>
                        </a:rPr>
                        <a:t>and click the "</a:t>
                      </a:r>
                      <a:r>
                        <a:rPr lang="en-US" sz="2400" noProof="0" dirty="0">
                          <a:solidFill>
                            <a:srgbClr val="FFC000"/>
                          </a:solidFill>
                          <a:latin typeface="Arial"/>
                          <a:cs typeface="Arial"/>
                        </a:rPr>
                        <a:t>PRINT</a:t>
                      </a:r>
                      <a:r>
                        <a:rPr lang="en-US" sz="24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2400" noProof="0" dirty="0">
                          <a:solidFill>
                            <a:srgbClr val="D9D9D9"/>
                          </a:solidFill>
                          <a:latin typeface="Arial"/>
                          <a:cs typeface="Arial"/>
                        </a:rPr>
                      </a:br>
                      <a:r>
                        <a:rPr lang="en-US" sz="2400" noProof="0" dirty="0">
                          <a:solidFill>
                            <a:srgbClr val="D9D9D9"/>
                          </a:solidFill>
                          <a:latin typeface="Arial"/>
                          <a:cs typeface="Arial"/>
                        </a:rPr>
                        <a:t/>
                      </a: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42463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FFC000"/>
                          </a:solidFill>
                          <a:latin typeface="Arial"/>
                          <a:cs typeface="Arial"/>
                        </a:rPr>
                        <a:t>https://</a:t>
                      </a:r>
                      <a:r>
                        <a:rPr lang="en-US" sz="2400" noProof="0" dirty="0" err="1">
                          <a:solidFill>
                            <a:srgbClr val="FFC000"/>
                          </a:solidFill>
                          <a:latin typeface="Arial"/>
                          <a:cs typeface="Arial"/>
                        </a:rPr>
                        <a:t>www.posterpresentations.com</a:t>
                      </a:r>
                      <a:r>
                        <a:rPr lang="en-US" sz="2400" noProof="0" dirty="0">
                          <a:solidFill>
                            <a:srgbClr val="FFC000"/>
                          </a:solidFill>
                          <a:latin typeface="Arial"/>
                          <a:cs typeface="Arial"/>
                        </a:rPr>
                        <a:t>/poster-presentation-services-for-conferences-and-</a:t>
                      </a:r>
                      <a:r>
                        <a:rPr lang="en-US" sz="2400" noProof="0" dirty="0" err="1">
                          <a:solidFill>
                            <a:srgbClr val="FFC000"/>
                          </a:solidFill>
                          <a:latin typeface="Arial"/>
                          <a:cs typeface="Arial"/>
                        </a:rPr>
                        <a:t>events.html</a:t>
                      </a:r>
                      <a:endParaRPr lang="en-US" sz="24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FFC000"/>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383546655"/>
                  </a:ext>
                </a:extLst>
              </a:tr>
              <a:tr h="1630178">
                <a:tc gridSpan="3">
                  <a:txBody>
                    <a:bodyPr/>
                    <a:lstStyle/>
                    <a:p>
                      <a:endParaRPr lang="en-US" sz="24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2545390">
                <a:tc gridSpan="2">
                  <a:txBody>
                    <a:bodyPr/>
                    <a:lstStyle/>
                    <a:p>
                      <a:pPr>
                        <a:lnSpc>
                          <a:spcPts val="2600"/>
                        </a:lnSpc>
                      </a:pPr>
                      <a:r>
                        <a:rPr lang="en-US" sz="2000" dirty="0">
                          <a:solidFill>
                            <a:schemeClr val="bg1">
                              <a:lumMod val="85000"/>
                            </a:schemeClr>
                          </a:solidFill>
                          <a:latin typeface="Arial"/>
                          <a:cs typeface="Arial"/>
                        </a:rPr>
                        <a:t>© 2025</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r>
                        <a:rPr lang="en-US" sz="2000" dirty="0">
                          <a:solidFill>
                            <a:schemeClr val="bg1">
                              <a:lumMod val="85000"/>
                            </a:schemeClr>
                          </a:solidFill>
                          <a:latin typeface="Arial"/>
                          <a:cs typeface="Arial"/>
                        </a:rPr>
                        <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800" dirty="0">
                          <a:solidFill>
                            <a:schemeClr val="bg1"/>
                          </a:solidFill>
                          <a:latin typeface="Arial"/>
                          <a:cs typeface="Arial"/>
                        </a:rPr>
                        <a:t>For additional help, visit our online tutorials at </a:t>
                      </a:r>
                      <a:r>
                        <a:rPr lang="en-US" sz="1400" dirty="0">
                          <a:solidFill>
                            <a:schemeClr val="bg1"/>
                          </a:solidFill>
                          <a:latin typeface="Arial"/>
                          <a:cs typeface="Arial"/>
                        </a:rPr>
                        <a:t>https://</a:t>
                      </a:r>
                      <a:r>
                        <a:rPr lang="en-US" sz="1400" dirty="0" err="1">
                          <a:solidFill>
                            <a:schemeClr val="bg1"/>
                          </a:solidFill>
                          <a:latin typeface="Arial"/>
                          <a:cs typeface="Arial"/>
                        </a:rPr>
                        <a:t>www.posterpresentations.com</a:t>
                      </a:r>
                      <a:r>
                        <a:rPr lang="en-US" sz="1400" dirty="0">
                          <a:solidFill>
                            <a:schemeClr val="bg1"/>
                          </a:solidFill>
                          <a:latin typeface="Arial"/>
                          <a:cs typeface="Arial"/>
                        </a:rPr>
                        <a:t>/</a:t>
                      </a:r>
                      <a:r>
                        <a:rPr lang="en-US" sz="1400" dirty="0" err="1">
                          <a:solidFill>
                            <a:schemeClr val="bg1"/>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xmlns="" val="10009"/>
                  </a:ext>
                </a:extLst>
              </a:tr>
            </a:tbl>
          </a:graphicData>
        </a:graphic>
      </p:graphicFrame>
      <p:sp>
        <p:nvSpPr>
          <p:cNvPr id="27" name="Snip and Round Single Corner Rectangle 15">
            <a:extLst>
              <a:ext uri="{FF2B5EF4-FFF2-40B4-BE49-F238E27FC236}">
                <a16:creationId xmlns:a16="http://schemas.microsoft.com/office/drawing/2014/main" xmlns="" id="{0C62CE6B-775B-398F-427B-B73C63D73EB5}"/>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Box 14">
            <a:extLst>
              <a:ext uri="{FF2B5EF4-FFF2-40B4-BE49-F238E27FC236}">
                <a16:creationId xmlns:a16="http://schemas.microsoft.com/office/drawing/2014/main" xmlns="" id="{5E6EFA78-EC88-BE2C-E8CA-A1D7F97A7ED2}"/>
              </a:ext>
            </a:extLst>
          </p:cNvPr>
          <p:cNvSpPr txBox="1">
            <a:spLocks noChangeArrowheads="1"/>
          </p:cNvSpPr>
          <p:nvPr userDrawn="1"/>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29" name="Group 28">
            <a:extLst>
              <a:ext uri="{FF2B5EF4-FFF2-40B4-BE49-F238E27FC236}">
                <a16:creationId xmlns:a16="http://schemas.microsoft.com/office/drawing/2014/main" xmlns="" id="{25CE6291-2C57-37EF-FFEC-C45E351DC97C}"/>
              </a:ext>
            </a:extLst>
          </p:cNvPr>
          <p:cNvGrpSpPr/>
          <p:nvPr userDrawn="1"/>
        </p:nvGrpSpPr>
        <p:grpSpPr>
          <a:xfrm>
            <a:off x="-4" y="0"/>
            <a:ext cx="43891200" cy="4919427"/>
            <a:chOff x="1" y="-4527"/>
            <a:chExt cx="43891200" cy="4917131"/>
          </a:xfrm>
        </p:grpSpPr>
        <p:sp>
          <p:nvSpPr>
            <p:cNvPr id="30" name="Snip and Round Single Corner Rectangle 29">
              <a:extLst>
                <a:ext uri="{FF2B5EF4-FFF2-40B4-BE49-F238E27FC236}">
                  <a16:creationId xmlns:a16="http://schemas.microsoft.com/office/drawing/2014/main" xmlns="" id="{084260D3-464E-7939-3E7E-824B9BE75C8D}"/>
                </a:ext>
              </a:extLst>
            </p:cNvPr>
            <p:cNvSpPr/>
            <p:nvPr userDrawn="1"/>
          </p:nvSpPr>
          <p:spPr>
            <a:xfrm flipV="1">
              <a:off x="1" y="-4527"/>
              <a:ext cx="43891200" cy="4708346"/>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
              <a:extLst>
                <a:ext uri="{FF2B5EF4-FFF2-40B4-BE49-F238E27FC236}">
                  <a16:creationId xmlns:a16="http://schemas.microsoft.com/office/drawing/2014/main" xmlns="" id="{27CD2283-99B3-F36F-15BF-408BC63DB3C6}"/>
                </a:ext>
              </a:extLst>
            </p:cNvPr>
            <p:cNvSpPr/>
            <p:nvPr userDrawn="1"/>
          </p:nvSpPr>
          <p:spPr>
            <a:xfrm>
              <a:off x="35918533" y="-4527"/>
              <a:ext cx="7972667" cy="49171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2" name="Rectangle 5">
              <a:extLst>
                <a:ext uri="{FF2B5EF4-FFF2-40B4-BE49-F238E27FC236}">
                  <a16:creationId xmlns:a16="http://schemas.microsoft.com/office/drawing/2014/main" xmlns="" id="{3A03D07F-A253-1788-C4EC-F3DCFA567000}"/>
                </a:ext>
              </a:extLst>
            </p:cNvPr>
            <p:cNvSpPr/>
            <p:nvPr userDrawn="1"/>
          </p:nvSpPr>
          <p:spPr>
            <a:xfrm>
              <a:off x="41571285" y="1367073"/>
              <a:ext cx="2319915" cy="35455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812762203"/>
      </p:ext>
    </p:extLst>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41" name="Snip and Round Single Corner Rectangle 40">
            <a:extLst>
              <a:ext uri="{FF2B5EF4-FFF2-40B4-BE49-F238E27FC236}">
                <a16:creationId xmlns:a16="http://schemas.microsoft.com/office/drawing/2014/main" xmlns="" id="{0B21BA31-E04F-DDB0-6A54-E2FDCB9273D3}"/>
              </a:ext>
            </a:extLst>
          </p:cNvPr>
          <p:cNvSpPr/>
          <p:nvPr userDrawn="1"/>
        </p:nvSpPr>
        <p:spPr>
          <a:xfrm rot="5400000">
            <a:off x="8055573" y="-2846264"/>
            <a:ext cx="27766290" cy="43877435"/>
          </a:xfrm>
          <a:prstGeom prst="snipRoundRect">
            <a:avLst>
              <a:gd name="adj1" fmla="val 9949"/>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xmlns="" id="{B3F0E1E5-37DF-9D0F-98DB-38681B910562}"/>
              </a:ext>
            </a:extLst>
          </p:cNvPr>
          <p:cNvGraphicFramePr>
            <a:graphicFrameLocks noGrp="1"/>
          </p:cNvGraphicFramePr>
          <p:nvPr userDrawn="1">
            <p:extLst>
              <p:ext uri="{D42A27DB-BD31-4B8C-83A1-F6EECF244321}">
                <p14:modId xmlns:p14="http://schemas.microsoft.com/office/powerpoint/2010/main" val="1593607140"/>
              </p:ext>
            </p:extLst>
          </p:nvPr>
        </p:nvGraphicFramePr>
        <p:xfrm>
          <a:off x="-10858499" y="50891"/>
          <a:ext cx="9776869" cy="3293943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xmlns="" val="20000"/>
                    </a:ext>
                  </a:extLst>
                </a:gridCol>
                <a:gridCol w="5584624">
                  <a:extLst>
                    <a:ext uri="{9D8B030D-6E8A-4147-A177-3AD203B41FA5}">
                      <a16:colId xmlns:a16="http://schemas.microsoft.com/office/drawing/2014/main" xmlns="" val="20001"/>
                    </a:ext>
                  </a:extLst>
                </a:gridCol>
              </a:tblGrid>
              <a:tr h="130658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APPEAR ON THE POSTER)</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xmlns="" val="10000"/>
                  </a:ext>
                </a:extLst>
              </a:tr>
              <a:tr h="4135330">
                <a:tc gridSpan="2">
                  <a:txBody>
                    <a:bodyPr/>
                    <a:lstStyle/>
                    <a:p>
                      <a:pPr defTabSz="3765639"/>
                      <a:r>
                        <a:rPr lang="en-US" sz="2000" b="0" i="0" dirty="0">
                          <a:solidFill>
                            <a:srgbClr val="D9D9D9"/>
                          </a:solidFill>
                          <a:latin typeface="Arial"/>
                          <a:cs typeface="Arial"/>
                        </a:rPr>
                        <a:t>This PowerPoint template is designed to create a </a:t>
                      </a:r>
                      <a:r>
                        <a:rPr lang="en-US" sz="2000" b="1" i="0" dirty="0">
                          <a:solidFill>
                            <a:srgbClr val="FFC000"/>
                          </a:solidFill>
                          <a:latin typeface="Arial"/>
                          <a:cs typeface="Arial"/>
                        </a:rPr>
                        <a:t>36"x48" </a:t>
                      </a:r>
                      <a:r>
                        <a:rPr lang="en-US" sz="2000" b="0" i="0" dirty="0">
                          <a:solidFill>
                            <a:srgbClr val="D9D9D9"/>
                          </a:solidFill>
                          <a:latin typeface="Arial"/>
                          <a:cs typeface="Arial"/>
                        </a:rPr>
                        <a:t>research poster. Simply add your title, subtitle, text, tables, charts, and photos to customize your poster.</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To assist you in the design process and address any poster-related questions, we offer a series of online tutorials. Visit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select the </a:t>
                      </a:r>
                      <a:r>
                        <a:rPr lang="en-US" sz="2000" b="1" i="0" dirty="0">
                          <a:solidFill>
                            <a:srgbClr val="FFC000"/>
                          </a:solidFill>
                          <a:latin typeface="Arial"/>
                          <a:cs typeface="Arial"/>
                        </a:rPr>
                        <a:t>Tutorials </a:t>
                      </a:r>
                      <a:r>
                        <a:rPr lang="en-US" sz="2000" b="0" i="0" dirty="0">
                          <a:solidFill>
                            <a:srgbClr val="D9D9D9"/>
                          </a:solidFill>
                          <a:latin typeface="Arial"/>
                          <a:cs typeface="Arial"/>
                        </a:rPr>
                        <a:t>tab for detailed guidance.</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For same-day professional printing of your poster, go to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click on the ”</a:t>
                      </a:r>
                      <a:r>
                        <a:rPr lang="en-US" sz="2000" b="1" i="0" dirty="0">
                          <a:solidFill>
                            <a:srgbClr val="FFC000"/>
                          </a:solidFill>
                          <a:latin typeface="Arial"/>
                          <a:cs typeface="Arial"/>
                        </a:rPr>
                        <a:t>PRINT</a:t>
                      </a:r>
                      <a:r>
                        <a:rPr lang="en-US" sz="2000" b="0" i="0" dirty="0">
                          <a:solidFill>
                            <a:srgbClr val="D9D9D9"/>
                          </a:solidFill>
                          <a:latin typeface="Arial"/>
                          <a:cs typeface="Arial"/>
                        </a:rPr>
                        <a:t>” button or click on any of our poster options.</a:t>
                      </a:r>
                      <a:endParaRPr lang="en-US" sz="2000" b="0"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xmlns="" val="677555919"/>
                  </a:ext>
                </a:extLst>
              </a:tr>
              <a:tr h="4494923">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r>
                        <a:rPr lang="en-US" sz="2000" dirty="0">
                          <a:solidFill>
                            <a:schemeClr val="bg1"/>
                          </a:solidFill>
                          <a:latin typeface="Arial" panose="020B0604020202020204" pitchFamily="34" charset="0"/>
                          <a:cs typeface="Arial" panose="020B0604020202020204" pitchFamily="34" charset="0"/>
                        </a:rPr>
                        <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20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xmlns="" val="10008"/>
                  </a:ext>
                </a:extLst>
              </a:tr>
              <a:tr h="4216007">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2000" b="0" baseline="0" dirty="0">
                        <a:solidFill>
                          <a:srgbClr val="D9D9D9"/>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20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137160">
                    <a:solidFill>
                      <a:srgbClr val="010101"/>
                    </a:solidFill>
                  </a:tcPr>
                </a:tc>
                <a:extLst>
                  <a:ext uri="{0D108BD9-81ED-4DB2-BD59-A6C34878D82A}">
                    <a16:rowId xmlns:a16="http://schemas.microsoft.com/office/drawing/2014/main" xmlns="" val="10001"/>
                  </a:ext>
                </a:extLst>
              </a:tr>
              <a:tr h="17700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xmlns="" val="10002"/>
                  </a:ext>
                </a:extLst>
              </a:tr>
              <a:tr h="3759524">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20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20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3"/>
                  </a:ext>
                </a:extLst>
              </a:tr>
              <a:tr h="3459492">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4"/>
                  </a:ext>
                </a:extLst>
              </a:tr>
              <a:tr h="23373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2254305">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xmlns="" val="10006"/>
                  </a:ext>
                </a:extLst>
              </a:tr>
              <a:tr h="203751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xmlns="" val="10007"/>
                  </a:ext>
                </a:extLst>
              </a:tr>
              <a:tr h="313325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xmlns="" val="10010"/>
                  </a:ext>
                </a:extLst>
              </a:tr>
            </a:tbl>
          </a:graphicData>
        </a:graphic>
      </p:graphicFrame>
      <p:graphicFrame>
        <p:nvGraphicFramePr>
          <p:cNvPr id="11" name="Table 10">
            <a:extLst>
              <a:ext uri="{FF2B5EF4-FFF2-40B4-BE49-F238E27FC236}">
                <a16:creationId xmlns:a16="http://schemas.microsoft.com/office/drawing/2014/main" xmlns="" id="{9BD1C3CC-9129-B578-7DEA-43926F31E809}"/>
              </a:ext>
            </a:extLst>
          </p:cNvPr>
          <p:cNvGraphicFramePr>
            <a:graphicFrameLocks noGrp="1"/>
          </p:cNvGraphicFramePr>
          <p:nvPr userDrawn="1">
            <p:extLst>
              <p:ext uri="{D42A27DB-BD31-4B8C-83A1-F6EECF244321}">
                <p14:modId xmlns:p14="http://schemas.microsoft.com/office/powerpoint/2010/main" val="3230447317"/>
              </p:ext>
            </p:extLst>
          </p:nvPr>
        </p:nvGraphicFramePr>
        <p:xfrm>
          <a:off x="44945300" y="-1"/>
          <a:ext cx="9711562" cy="3297559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xmlns="" val="20000"/>
                    </a:ext>
                  </a:extLst>
                </a:gridCol>
                <a:gridCol w="663367">
                  <a:extLst>
                    <a:ext uri="{9D8B030D-6E8A-4147-A177-3AD203B41FA5}">
                      <a16:colId xmlns:a16="http://schemas.microsoft.com/office/drawing/2014/main" xmlns="" val="3519466302"/>
                    </a:ext>
                  </a:extLst>
                </a:gridCol>
                <a:gridCol w="4704795">
                  <a:extLst>
                    <a:ext uri="{9D8B030D-6E8A-4147-A177-3AD203B41FA5}">
                      <a16:colId xmlns:a16="http://schemas.microsoft.com/office/drawing/2014/main" xmlns="" val="4164475170"/>
                    </a:ext>
                  </a:extLst>
                </a:gridCol>
              </a:tblGrid>
              <a:tr h="13918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APPEAR ON THE POSTER)</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6811041">
                <a:tc>
                  <a:txBody>
                    <a:bodyPr/>
                    <a:lstStyle/>
                    <a:p>
                      <a:endParaRPr lang="en-US" sz="2000" u="none" dirty="0">
                        <a:solidFill>
                          <a:srgbClr val="FFC000"/>
                        </a:solidFill>
                      </a:endParaRPr>
                    </a:p>
                  </a:txBody>
                  <a:tcPr marL="182880" marT="13716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2000" u="none" dirty="0">
                        <a:solidFill>
                          <a:srgbClr val="FFC000"/>
                        </a:solidFill>
                      </a:endParaRPr>
                    </a:p>
                  </a:txBody>
                  <a:tcPr marL="182880" marT="13716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xmlns="" val="10004"/>
                  </a:ext>
                </a:extLst>
              </a:tr>
              <a:tr h="2459542">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13716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13716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5"/>
                  </a:ext>
                </a:extLst>
              </a:tr>
              <a:tr h="1640357">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xmlns="" val="3063495530"/>
                  </a:ext>
                </a:extLst>
              </a:tr>
              <a:tr h="272979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2400" noProof="0" dirty="0">
                          <a:solidFill>
                            <a:srgbClr val="D9D9D9"/>
                          </a:solidFill>
                          <a:latin typeface="Arial" panose="020B0604020202020204" pitchFamily="34" charset="0"/>
                          <a:cs typeface="Arial" panose="020B0604020202020204" pitchFamily="34" charset="0"/>
                        </a:rPr>
                      </a:br>
                      <a:r>
                        <a:rPr lang="en-US" sz="24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766341567"/>
                  </a:ext>
                </a:extLst>
              </a:tr>
              <a:tr h="4670981">
                <a:tc>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b="1" dirty="0">
                          <a:solidFill>
                            <a:srgbClr val="FFC000"/>
                          </a:solidFill>
                          <a:latin typeface="Arial" panose="020B0604020202020204" pitchFamily="34" charset="0"/>
                          <a:cs typeface="Arial" panose="020B0604020202020204" pitchFamily="34" charset="0"/>
                        </a:rPr>
                        <a:t>F5 key </a:t>
                      </a:r>
                      <a:r>
                        <a:rPr lang="en-US" sz="24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2400" b="1" dirty="0">
                          <a:solidFill>
                            <a:srgbClr val="FFC000"/>
                          </a:solidFill>
                          <a:latin typeface="Arial" panose="020B0604020202020204" pitchFamily="34" charset="0"/>
                          <a:cs typeface="Arial" panose="020B0604020202020204" pitchFamily="34" charset="0"/>
                        </a:rPr>
                        <a:t>ESC</a:t>
                      </a:r>
                      <a:r>
                        <a:rPr lang="en-US" sz="2400" dirty="0">
                          <a:solidFill>
                            <a:srgbClr val="D9D9D9"/>
                          </a:solidFill>
                          <a:latin typeface="Arial" panose="020B0604020202020204" pitchFamily="34" charset="0"/>
                          <a:cs typeface="Arial" panose="020B0604020202020204" pitchFamily="34" charset="0"/>
                        </a:rPr>
                        <a:t> key.</a:t>
                      </a:r>
                    </a:p>
                  </a:txBody>
                  <a:tcPr marL="182880" marT="137160">
                    <a:solidFill>
                      <a:srgbClr val="010101"/>
                    </a:solidFill>
                  </a:tcPr>
                </a:tc>
                <a:tc gridSpan="2">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(Windows)</a:t>
                      </a:r>
                      <a:br>
                        <a:rPr lang="en-US" sz="28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 (Mac and Windows)</a:t>
                      </a:r>
                      <a:endParaRPr lang="en-US" sz="24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xmlns="" val="10006"/>
                  </a:ext>
                </a:extLst>
              </a:tr>
              <a:tr h="479295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To print your poster, visit </a:t>
                      </a:r>
                      <a:r>
                        <a:rPr lang="en-US" sz="2400" noProof="0" dirty="0" err="1">
                          <a:solidFill>
                            <a:srgbClr val="FFC000"/>
                          </a:solidFill>
                          <a:latin typeface="Arial"/>
                          <a:cs typeface="Arial"/>
                        </a:rPr>
                        <a:t>PosterPresentations.com</a:t>
                      </a:r>
                      <a:r>
                        <a:rPr lang="en-US" sz="2400" noProof="0" dirty="0">
                          <a:solidFill>
                            <a:srgbClr val="FFC000"/>
                          </a:solidFill>
                          <a:latin typeface="Arial"/>
                          <a:cs typeface="Arial"/>
                        </a:rPr>
                        <a:t> </a:t>
                      </a:r>
                      <a:r>
                        <a:rPr lang="en-US" sz="2400" noProof="0" dirty="0">
                          <a:solidFill>
                            <a:srgbClr val="D9D9D9"/>
                          </a:solidFill>
                          <a:latin typeface="Arial"/>
                          <a:cs typeface="Arial"/>
                        </a:rPr>
                        <a:t>and click the "</a:t>
                      </a:r>
                      <a:r>
                        <a:rPr lang="en-US" sz="2400" noProof="0" dirty="0">
                          <a:solidFill>
                            <a:srgbClr val="FFC000"/>
                          </a:solidFill>
                          <a:latin typeface="Arial"/>
                          <a:cs typeface="Arial"/>
                        </a:rPr>
                        <a:t>PRINT</a:t>
                      </a:r>
                      <a:r>
                        <a:rPr lang="en-US" sz="24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2400" noProof="0" dirty="0">
                          <a:solidFill>
                            <a:srgbClr val="D9D9D9"/>
                          </a:solidFill>
                          <a:latin typeface="Arial"/>
                          <a:cs typeface="Arial"/>
                        </a:rPr>
                      </a:br>
                      <a:r>
                        <a:rPr lang="en-US" sz="2400" noProof="0" dirty="0">
                          <a:solidFill>
                            <a:srgbClr val="D9D9D9"/>
                          </a:solidFill>
                          <a:latin typeface="Arial"/>
                          <a:cs typeface="Arial"/>
                        </a:rPr>
                        <a:t/>
                      </a: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42463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FFC000"/>
                          </a:solidFill>
                          <a:latin typeface="Arial"/>
                          <a:cs typeface="Arial"/>
                        </a:rPr>
                        <a:t>https://</a:t>
                      </a:r>
                      <a:r>
                        <a:rPr lang="en-US" sz="2400" noProof="0" dirty="0" err="1">
                          <a:solidFill>
                            <a:srgbClr val="FFC000"/>
                          </a:solidFill>
                          <a:latin typeface="Arial"/>
                          <a:cs typeface="Arial"/>
                        </a:rPr>
                        <a:t>www.posterpresentations.com</a:t>
                      </a:r>
                      <a:r>
                        <a:rPr lang="en-US" sz="2400" noProof="0" dirty="0">
                          <a:solidFill>
                            <a:srgbClr val="FFC000"/>
                          </a:solidFill>
                          <a:latin typeface="Arial"/>
                          <a:cs typeface="Arial"/>
                        </a:rPr>
                        <a:t>/poster-presentation-services-for-conferences-and-</a:t>
                      </a:r>
                      <a:r>
                        <a:rPr lang="en-US" sz="2400" noProof="0" dirty="0" err="1">
                          <a:solidFill>
                            <a:srgbClr val="FFC000"/>
                          </a:solidFill>
                          <a:latin typeface="Arial"/>
                          <a:cs typeface="Arial"/>
                        </a:rPr>
                        <a:t>events.html</a:t>
                      </a:r>
                      <a:endParaRPr lang="en-US" sz="24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FFC000"/>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383546655"/>
                  </a:ext>
                </a:extLst>
              </a:tr>
              <a:tr h="1630178">
                <a:tc gridSpan="3">
                  <a:txBody>
                    <a:bodyPr/>
                    <a:lstStyle/>
                    <a:p>
                      <a:endParaRPr lang="en-US" sz="24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2545390">
                <a:tc gridSpan="2">
                  <a:txBody>
                    <a:bodyPr/>
                    <a:lstStyle/>
                    <a:p>
                      <a:pPr>
                        <a:lnSpc>
                          <a:spcPts val="2600"/>
                        </a:lnSpc>
                      </a:pPr>
                      <a:r>
                        <a:rPr lang="en-US" sz="2000" dirty="0">
                          <a:solidFill>
                            <a:schemeClr val="bg1">
                              <a:lumMod val="85000"/>
                            </a:schemeClr>
                          </a:solidFill>
                          <a:latin typeface="Arial"/>
                          <a:cs typeface="Arial"/>
                        </a:rPr>
                        <a:t>© 2025</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r>
                        <a:rPr lang="en-US" sz="2000" dirty="0">
                          <a:solidFill>
                            <a:schemeClr val="bg1">
                              <a:lumMod val="85000"/>
                            </a:schemeClr>
                          </a:solidFill>
                          <a:latin typeface="Arial"/>
                          <a:cs typeface="Arial"/>
                        </a:rPr>
                        <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800" dirty="0">
                          <a:solidFill>
                            <a:schemeClr val="bg1"/>
                          </a:solidFill>
                          <a:latin typeface="Arial"/>
                          <a:cs typeface="Arial"/>
                        </a:rPr>
                        <a:t>For additional help, visit our online tutorials at </a:t>
                      </a:r>
                      <a:r>
                        <a:rPr lang="en-US" sz="1400" dirty="0">
                          <a:solidFill>
                            <a:schemeClr val="bg1"/>
                          </a:solidFill>
                          <a:latin typeface="Arial"/>
                          <a:cs typeface="Arial"/>
                        </a:rPr>
                        <a:t>https://</a:t>
                      </a:r>
                      <a:r>
                        <a:rPr lang="en-US" sz="1400" dirty="0" err="1">
                          <a:solidFill>
                            <a:schemeClr val="bg1"/>
                          </a:solidFill>
                          <a:latin typeface="Arial"/>
                          <a:cs typeface="Arial"/>
                        </a:rPr>
                        <a:t>www.posterpresentations.com</a:t>
                      </a:r>
                      <a:r>
                        <a:rPr lang="en-US" sz="1400" dirty="0">
                          <a:solidFill>
                            <a:schemeClr val="bg1"/>
                          </a:solidFill>
                          <a:latin typeface="Arial"/>
                          <a:cs typeface="Arial"/>
                        </a:rPr>
                        <a:t>/</a:t>
                      </a:r>
                      <a:r>
                        <a:rPr lang="en-US" sz="1400" dirty="0" err="1">
                          <a:solidFill>
                            <a:schemeClr val="bg1"/>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xmlns="" val="10009"/>
                  </a:ext>
                </a:extLst>
              </a:tr>
            </a:tbl>
          </a:graphicData>
        </a:graphic>
      </p:graphicFrame>
      <p:sp>
        <p:nvSpPr>
          <p:cNvPr id="35" name="Snip and Round Single Corner Rectangle 15">
            <a:extLst>
              <a:ext uri="{FF2B5EF4-FFF2-40B4-BE49-F238E27FC236}">
                <a16:creationId xmlns:a16="http://schemas.microsoft.com/office/drawing/2014/main" xmlns="" id="{DC235517-A925-0337-20B3-9071AE075072}"/>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Box 14">
            <a:extLst>
              <a:ext uri="{FF2B5EF4-FFF2-40B4-BE49-F238E27FC236}">
                <a16:creationId xmlns:a16="http://schemas.microsoft.com/office/drawing/2014/main" xmlns="" id="{CEB9DD6C-04B0-C704-C2CC-3A1E23C9A1BC}"/>
              </a:ext>
            </a:extLst>
          </p:cNvPr>
          <p:cNvSpPr txBox="1">
            <a:spLocks noChangeArrowheads="1"/>
          </p:cNvSpPr>
          <p:nvPr userDrawn="1"/>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37" name="Group 36">
            <a:extLst>
              <a:ext uri="{FF2B5EF4-FFF2-40B4-BE49-F238E27FC236}">
                <a16:creationId xmlns:a16="http://schemas.microsoft.com/office/drawing/2014/main" xmlns="" id="{29224BC9-C73D-C0AD-8FFD-8019A35F758D}"/>
              </a:ext>
            </a:extLst>
          </p:cNvPr>
          <p:cNvGrpSpPr/>
          <p:nvPr userDrawn="1"/>
        </p:nvGrpSpPr>
        <p:grpSpPr>
          <a:xfrm>
            <a:off x="-13765" y="50891"/>
            <a:ext cx="43891200" cy="4552369"/>
            <a:chOff x="1" y="-4527"/>
            <a:chExt cx="43891200" cy="4602087"/>
          </a:xfrm>
        </p:grpSpPr>
        <p:sp>
          <p:nvSpPr>
            <p:cNvPr id="38" name="Snip and Round Single Corner Rectangle 37">
              <a:extLst>
                <a:ext uri="{FF2B5EF4-FFF2-40B4-BE49-F238E27FC236}">
                  <a16:creationId xmlns:a16="http://schemas.microsoft.com/office/drawing/2014/main" xmlns="" id="{BE14809C-1A5B-5726-7324-E25E61C7EF6C}"/>
                </a:ext>
              </a:extLst>
            </p:cNvPr>
            <p:cNvSpPr/>
            <p:nvPr userDrawn="1"/>
          </p:nvSpPr>
          <p:spPr>
            <a:xfrm flipV="1">
              <a:off x="1" y="-4527"/>
              <a:ext cx="43891200" cy="4602087"/>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
              <a:extLst>
                <a:ext uri="{FF2B5EF4-FFF2-40B4-BE49-F238E27FC236}">
                  <a16:creationId xmlns:a16="http://schemas.microsoft.com/office/drawing/2014/main" xmlns="" id="{8815B943-4D82-70D4-96CB-23F773B0EC0A}"/>
                </a:ext>
              </a:extLst>
            </p:cNvPr>
            <p:cNvSpPr/>
            <p:nvPr userDrawn="1"/>
          </p:nvSpPr>
          <p:spPr>
            <a:xfrm>
              <a:off x="35918533" y="-4527"/>
              <a:ext cx="7972667" cy="4602087"/>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5">
              <a:extLst>
                <a:ext uri="{FF2B5EF4-FFF2-40B4-BE49-F238E27FC236}">
                  <a16:creationId xmlns:a16="http://schemas.microsoft.com/office/drawing/2014/main" xmlns="" id="{8B876397-F6C8-69D1-DC48-99759FA52AAF}"/>
                </a:ext>
              </a:extLst>
            </p:cNvPr>
            <p:cNvSpPr/>
            <p:nvPr userDrawn="1"/>
          </p:nvSpPr>
          <p:spPr>
            <a:xfrm>
              <a:off x="41571285" y="1367073"/>
              <a:ext cx="2319915" cy="3230487"/>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335851930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jp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5FC8D947-8FA9-1EF5-0CC0-B7312E50D345}"/>
              </a:ext>
            </a:extLst>
          </p:cNvPr>
          <p:cNvSpPr>
            <a:spLocks noGrp="1"/>
          </p:cNvSpPr>
          <p:nvPr>
            <p:ph type="body" sz="quarter" idx="10"/>
          </p:nvPr>
        </p:nvSpPr>
        <p:spPr>
          <a:xfrm>
            <a:off x="122266" y="6556891"/>
            <a:ext cx="10266373" cy="6001621"/>
          </a:xfrm>
        </p:spPr>
        <p:txBody>
          <a:bodyPr/>
          <a:lstStyle/>
          <a:p>
            <a:pPr algn="just"/>
            <a:r>
              <a:rPr lang="en-US" sz="3600" dirty="0">
                <a:latin typeface="+mn-lt"/>
              </a:rPr>
              <a:t>The Smart Glove is a wearable device designed to improve mobility, safety, and independence for visually impaired users. It uses ultrasonic sensors to detect obstacles in real-time and provides buzzer and vibration feedback for immediate awareness. A GPS module allows accurate location tracking, while Bluetooth enables seamless communication with connected devices. An emergency button lets users send instant distress alerts. offering a compact, reliable, and user-friendly navigation aid.</a:t>
            </a:r>
          </a:p>
        </p:txBody>
      </p:sp>
      <p:sp>
        <p:nvSpPr>
          <p:cNvPr id="3" name="Text Placeholder 2">
            <a:extLst>
              <a:ext uri="{FF2B5EF4-FFF2-40B4-BE49-F238E27FC236}">
                <a16:creationId xmlns:a16="http://schemas.microsoft.com/office/drawing/2014/main" xmlns="" id="{7063025B-ED51-7498-E2ED-880CA21CF515}"/>
              </a:ext>
            </a:extLst>
          </p:cNvPr>
          <p:cNvSpPr>
            <a:spLocks noGrp="1"/>
          </p:cNvSpPr>
          <p:nvPr>
            <p:ph type="body" sz="quarter" idx="11"/>
          </p:nvPr>
        </p:nvSpPr>
        <p:spPr>
          <a:xfrm>
            <a:off x="57693" y="5692980"/>
            <a:ext cx="10262633" cy="923322"/>
          </a:xfrm>
          <a:solidFill>
            <a:srgbClr val="002060"/>
          </a:solidFill>
        </p:spPr>
        <p:txBody>
          <a:bodyPr/>
          <a:lstStyle/>
          <a:p>
            <a:pPr algn="ctr"/>
            <a:r>
              <a:rPr lang="en-US" sz="4800" u="none" dirty="0">
                <a:solidFill>
                  <a:schemeClr val="bg2"/>
                </a:solidFill>
                <a:latin typeface="+mj-lt"/>
              </a:rPr>
              <a:t>Introduction</a:t>
            </a:r>
          </a:p>
        </p:txBody>
      </p:sp>
      <p:sp>
        <p:nvSpPr>
          <p:cNvPr id="4" name="Text Placeholder 3">
            <a:extLst>
              <a:ext uri="{FF2B5EF4-FFF2-40B4-BE49-F238E27FC236}">
                <a16:creationId xmlns:a16="http://schemas.microsoft.com/office/drawing/2014/main" xmlns="" id="{9DCA74FB-FAFB-6A3E-DB65-2E5EBB90DA5F}"/>
              </a:ext>
            </a:extLst>
          </p:cNvPr>
          <p:cNvSpPr>
            <a:spLocks noGrp="1"/>
          </p:cNvSpPr>
          <p:nvPr>
            <p:ph type="body" sz="quarter" idx="20"/>
          </p:nvPr>
        </p:nvSpPr>
        <p:spPr>
          <a:xfrm>
            <a:off x="-162030" y="12574883"/>
            <a:ext cx="10964462" cy="923322"/>
          </a:xfrm>
          <a:solidFill>
            <a:srgbClr val="002060"/>
          </a:solidFill>
        </p:spPr>
        <p:txBody>
          <a:bodyPr/>
          <a:lstStyle/>
          <a:p>
            <a:pPr algn="ctr"/>
            <a:r>
              <a:rPr lang="en-US" sz="4800" u="none" dirty="0">
                <a:solidFill>
                  <a:schemeClr val="bg2"/>
                </a:solidFill>
                <a:latin typeface="+mn-lt"/>
              </a:rPr>
              <a:t>Problem Definition and Contribution</a:t>
            </a:r>
          </a:p>
        </p:txBody>
      </p:sp>
      <p:sp>
        <p:nvSpPr>
          <p:cNvPr id="6" name="Text Placeholder 5">
            <a:extLst>
              <a:ext uri="{FF2B5EF4-FFF2-40B4-BE49-F238E27FC236}">
                <a16:creationId xmlns:a16="http://schemas.microsoft.com/office/drawing/2014/main" xmlns="" id="{7270E21D-FDB6-3716-4A0E-385D6528B355}"/>
              </a:ext>
            </a:extLst>
          </p:cNvPr>
          <p:cNvSpPr>
            <a:spLocks noGrp="1"/>
          </p:cNvSpPr>
          <p:nvPr>
            <p:ph type="body" sz="quarter" idx="22"/>
          </p:nvPr>
        </p:nvSpPr>
        <p:spPr>
          <a:xfrm>
            <a:off x="11421662" y="5524499"/>
            <a:ext cx="10172698" cy="923322"/>
          </a:xfrm>
          <a:solidFill>
            <a:srgbClr val="002060"/>
          </a:solidFill>
        </p:spPr>
        <p:txBody>
          <a:bodyPr/>
          <a:lstStyle/>
          <a:p>
            <a:pPr algn="ctr"/>
            <a:r>
              <a:rPr lang="en-US" sz="4800" u="none" dirty="0">
                <a:solidFill>
                  <a:schemeClr val="bg2"/>
                </a:solidFill>
                <a:latin typeface="+mn-lt"/>
              </a:rPr>
              <a:t>Methodology</a:t>
            </a:r>
          </a:p>
        </p:txBody>
      </p:sp>
      <p:sp>
        <p:nvSpPr>
          <p:cNvPr id="7" name="Text Placeholder 6">
            <a:extLst>
              <a:ext uri="{FF2B5EF4-FFF2-40B4-BE49-F238E27FC236}">
                <a16:creationId xmlns:a16="http://schemas.microsoft.com/office/drawing/2014/main" xmlns="" id="{F63738D7-09AF-BB14-F9FB-ADD8F78D00BD}"/>
              </a:ext>
            </a:extLst>
          </p:cNvPr>
          <p:cNvSpPr>
            <a:spLocks noGrp="1"/>
          </p:cNvSpPr>
          <p:nvPr>
            <p:ph type="body" sz="quarter" idx="23"/>
          </p:nvPr>
        </p:nvSpPr>
        <p:spPr>
          <a:xfrm>
            <a:off x="22340796" y="17342519"/>
            <a:ext cx="9914748" cy="14533187"/>
          </a:xfrm>
        </p:spPr>
        <p:txBody>
          <a:bodyPr/>
          <a:lstStyle/>
          <a:p>
            <a:pPr algn="just"/>
            <a:r>
              <a:rPr lang="en-US" sz="3600" dirty="0">
                <a:latin typeface="+mn-lt"/>
              </a:rPr>
              <a:t>The bar chart illustrates the event distribution recorded in  this project</a:t>
            </a:r>
            <a:r>
              <a:rPr lang="en-US" sz="3600" dirty="0" smtClean="0">
                <a:latin typeface="+mn-lt"/>
              </a:rPr>
              <a:t>.</a:t>
            </a:r>
          </a:p>
          <a:p>
            <a:pPr lvl="0" algn="just"/>
            <a:r>
              <a:rPr lang="en-US" sz="3600" dirty="0">
                <a:solidFill>
                  <a:srgbClr val="4472C4">
                    <a:lumMod val="50000"/>
                  </a:srgbClr>
                </a:solidFill>
                <a:latin typeface="Calibri"/>
              </a:rPr>
              <a:t>The x-axis represents the types of events (Safe Distance, Warning, Emergency), while the y-axis represents the number of occurrences for each event.</a:t>
            </a:r>
          </a:p>
          <a:p>
            <a:pPr algn="just"/>
            <a:endParaRPr lang="en-US" sz="3600" dirty="0">
              <a:latin typeface="+mn-lt"/>
            </a:endParaRPr>
          </a:p>
          <a:p>
            <a:pPr marL="571500" indent="-571500" algn="just">
              <a:buFont typeface="Arial" panose="020B0604020202020204" pitchFamily="34" charset="0"/>
              <a:buChar char="•"/>
            </a:pPr>
            <a:r>
              <a:rPr lang="en-US" sz="3600" dirty="0">
                <a:latin typeface="+mn-lt"/>
              </a:rPr>
              <a:t>The Safe Distance event occurred 12 times, meaning the ultrasonic sensor detected no immediate obstacles within the critical range.</a:t>
            </a:r>
          </a:p>
          <a:p>
            <a:pPr marL="571500" indent="-571500" algn="just">
              <a:buFont typeface="Arial" panose="020B0604020202020204" pitchFamily="34" charset="0"/>
              <a:buChar char="•"/>
            </a:pPr>
            <a:r>
              <a:rPr lang="en-US" sz="3600" dirty="0">
                <a:latin typeface="+mn-lt"/>
              </a:rPr>
              <a:t>The Warning (Too Close) event occurred 5 times, indicating that an object was detected within 10 cm of the sensor, triggering a safety alert.</a:t>
            </a:r>
          </a:p>
          <a:p>
            <a:pPr marL="571500" indent="-571500" algn="just">
              <a:buFont typeface="Arial" panose="020B0604020202020204" pitchFamily="34" charset="0"/>
              <a:buChar char="•"/>
            </a:pPr>
            <a:r>
              <a:rPr lang="en-US" sz="3600" dirty="0">
                <a:latin typeface="+mn-lt"/>
              </a:rPr>
              <a:t>The Emergency Button event was triggered 3 times, showing that the user manually pressed the emergency button to send a danger alert.</a:t>
            </a:r>
          </a:p>
          <a:p>
            <a:pPr algn="just"/>
            <a:endParaRPr lang="en-US" sz="3600" dirty="0">
              <a:latin typeface="+mn-lt"/>
            </a:endParaRPr>
          </a:p>
          <a:p>
            <a:pPr algn="just"/>
            <a:r>
              <a:rPr lang="en-US" sz="3600" dirty="0" smtClean="0">
                <a:latin typeface="+mn-lt"/>
              </a:rPr>
              <a:t>This </a:t>
            </a:r>
            <a:r>
              <a:rPr lang="en-US" sz="3600" dirty="0">
                <a:latin typeface="+mn-lt"/>
              </a:rPr>
              <a:t>visualization helps to understand system performance by showing how frequently each type of event occurs. From the data, it is clear that the system mostly operated in a Safe Distance state, with fewer instances of warnings and emergencies.</a:t>
            </a:r>
          </a:p>
        </p:txBody>
      </p:sp>
      <p:sp>
        <p:nvSpPr>
          <p:cNvPr id="8" name="Text Placeholder 7">
            <a:extLst>
              <a:ext uri="{FF2B5EF4-FFF2-40B4-BE49-F238E27FC236}">
                <a16:creationId xmlns:a16="http://schemas.microsoft.com/office/drawing/2014/main" xmlns="" id="{BF2DBA0E-4523-5249-7D01-53C0990A90A8}"/>
              </a:ext>
            </a:extLst>
          </p:cNvPr>
          <p:cNvSpPr>
            <a:spLocks noGrp="1"/>
          </p:cNvSpPr>
          <p:nvPr>
            <p:ph type="body" sz="quarter" idx="24"/>
          </p:nvPr>
        </p:nvSpPr>
        <p:spPr>
          <a:xfrm>
            <a:off x="22291810" y="5518885"/>
            <a:ext cx="10207489" cy="923322"/>
          </a:xfrm>
          <a:solidFill>
            <a:srgbClr val="002060"/>
          </a:solidFill>
        </p:spPr>
        <p:txBody>
          <a:bodyPr/>
          <a:lstStyle/>
          <a:p>
            <a:pPr algn="ctr"/>
            <a:r>
              <a:rPr lang="en-US" sz="4800" u="none" dirty="0">
                <a:solidFill>
                  <a:schemeClr val="bg2"/>
                </a:solidFill>
                <a:latin typeface="+mn-lt"/>
              </a:rPr>
              <a:t>Results</a:t>
            </a:r>
          </a:p>
        </p:txBody>
      </p:sp>
      <p:sp>
        <p:nvSpPr>
          <p:cNvPr id="9" name="Text Placeholder 8">
            <a:extLst>
              <a:ext uri="{FF2B5EF4-FFF2-40B4-BE49-F238E27FC236}">
                <a16:creationId xmlns:a16="http://schemas.microsoft.com/office/drawing/2014/main" xmlns="" id="{0AF6FCCC-07D3-DF75-ECBD-DE79EC645DE3}"/>
              </a:ext>
            </a:extLst>
          </p:cNvPr>
          <p:cNvSpPr>
            <a:spLocks noGrp="1"/>
          </p:cNvSpPr>
          <p:nvPr>
            <p:ph type="body" sz="quarter" idx="25"/>
          </p:nvPr>
        </p:nvSpPr>
        <p:spPr>
          <a:xfrm>
            <a:off x="33342766" y="13497532"/>
            <a:ext cx="10257241" cy="923322"/>
          </a:xfrm>
          <a:solidFill>
            <a:srgbClr val="002060"/>
          </a:solidFill>
        </p:spPr>
        <p:txBody>
          <a:bodyPr/>
          <a:lstStyle/>
          <a:p>
            <a:pPr algn="ctr"/>
            <a:r>
              <a:rPr lang="en-US" sz="4800" u="none" dirty="0">
                <a:solidFill>
                  <a:schemeClr val="bg2"/>
                </a:solidFill>
                <a:latin typeface="+mn-lt"/>
              </a:rPr>
              <a:t>Conclusions</a:t>
            </a:r>
          </a:p>
        </p:txBody>
      </p:sp>
      <p:sp>
        <p:nvSpPr>
          <p:cNvPr id="10" name="Text Placeholder 9">
            <a:extLst>
              <a:ext uri="{FF2B5EF4-FFF2-40B4-BE49-F238E27FC236}">
                <a16:creationId xmlns:a16="http://schemas.microsoft.com/office/drawing/2014/main" xmlns="" id="{E6D26FF5-6E9D-B399-56F2-B29C14F4BE96}"/>
              </a:ext>
            </a:extLst>
          </p:cNvPr>
          <p:cNvSpPr>
            <a:spLocks noGrp="1"/>
          </p:cNvSpPr>
          <p:nvPr>
            <p:ph type="body" sz="quarter" idx="26"/>
          </p:nvPr>
        </p:nvSpPr>
        <p:spPr>
          <a:xfrm>
            <a:off x="33342766" y="14572639"/>
            <a:ext cx="10265580" cy="5447623"/>
          </a:xfrm>
        </p:spPr>
        <p:txBody>
          <a:bodyPr/>
          <a:lstStyle/>
          <a:p>
            <a:pPr algn="just"/>
            <a:r>
              <a:rPr lang="en-US" sz="3600" dirty="0">
                <a:latin typeface="+mn-lt"/>
              </a:rPr>
              <a:t>The smart glove integrates ultrasonic sensing, GPS, Bluetooth, and emergency alerts into a wearable device. It detects obstacles, alerts users with a buzzer, and shares real-time data like location and speed. In emergencies, it quickly sends distress messages with GPS coordinates, enhancing safety for visually impaired individuals. With improvements such as voice output and better GPS accuracy, it can become a practical and affordable assistive tool.</a:t>
            </a:r>
          </a:p>
        </p:txBody>
      </p:sp>
      <p:sp>
        <p:nvSpPr>
          <p:cNvPr id="11" name="Text Placeholder 10">
            <a:extLst>
              <a:ext uri="{FF2B5EF4-FFF2-40B4-BE49-F238E27FC236}">
                <a16:creationId xmlns:a16="http://schemas.microsoft.com/office/drawing/2014/main" xmlns="" id="{79127A84-EF15-6D35-21E2-6CCF90D23DB5}"/>
              </a:ext>
            </a:extLst>
          </p:cNvPr>
          <p:cNvSpPr>
            <a:spLocks noGrp="1"/>
          </p:cNvSpPr>
          <p:nvPr>
            <p:ph type="body" sz="quarter" idx="27"/>
          </p:nvPr>
        </p:nvSpPr>
        <p:spPr>
          <a:xfrm>
            <a:off x="33261066" y="24772539"/>
            <a:ext cx="10248900" cy="923322"/>
          </a:xfrm>
          <a:solidFill>
            <a:srgbClr val="002060"/>
          </a:solidFill>
        </p:spPr>
        <p:txBody>
          <a:bodyPr/>
          <a:lstStyle/>
          <a:p>
            <a:pPr algn="ctr"/>
            <a:r>
              <a:rPr lang="en-US" sz="4800" u="none" dirty="0">
                <a:solidFill>
                  <a:schemeClr val="bg2"/>
                </a:solidFill>
                <a:latin typeface="+mn-lt"/>
              </a:rPr>
              <a:t>References</a:t>
            </a:r>
          </a:p>
        </p:txBody>
      </p:sp>
      <p:sp>
        <p:nvSpPr>
          <p:cNvPr id="15" name="Text Placeholder 14">
            <a:extLst>
              <a:ext uri="{FF2B5EF4-FFF2-40B4-BE49-F238E27FC236}">
                <a16:creationId xmlns:a16="http://schemas.microsoft.com/office/drawing/2014/main" xmlns="" id="{441D1CB0-5ACC-00F7-3564-97CBD6F7CBD2}"/>
              </a:ext>
            </a:extLst>
          </p:cNvPr>
          <p:cNvSpPr>
            <a:spLocks noGrp="1"/>
          </p:cNvSpPr>
          <p:nvPr>
            <p:ph type="body" sz="quarter" idx="96"/>
          </p:nvPr>
        </p:nvSpPr>
        <p:spPr>
          <a:xfrm>
            <a:off x="122266" y="13517677"/>
            <a:ext cx="10290310" cy="8993209"/>
          </a:xfrm>
        </p:spPr>
        <p:txBody>
          <a:bodyPr/>
          <a:lstStyle/>
          <a:p>
            <a:pPr algn="just"/>
            <a:r>
              <a:rPr lang="en-US" sz="3600" b="1" dirty="0">
                <a:latin typeface="+mj-lt"/>
              </a:rPr>
              <a:t>Goal: </a:t>
            </a:r>
            <a:r>
              <a:rPr lang="en-US" sz="3600" dirty="0">
                <a:latin typeface="+mj-lt"/>
              </a:rPr>
              <a:t>The goal of the Smart Glove project is to enhance the mobility, safety, and independence of visually impaired individuals by providing a compact, wearable device that offers real-time obstacle detection, navigation assistance, and emergency support.</a:t>
            </a:r>
          </a:p>
          <a:p>
            <a:pPr algn="just"/>
            <a:r>
              <a:rPr lang="en-US" sz="3600" b="1" dirty="0">
                <a:latin typeface="+mn-lt"/>
              </a:rPr>
              <a:t>Contribution: </a:t>
            </a:r>
          </a:p>
          <a:p>
            <a:pPr algn="just"/>
            <a:r>
              <a:rPr lang="en-US" sz="3600" dirty="0">
                <a:latin typeface="+mn-lt"/>
              </a:rPr>
              <a:t>Integrates ultrasonic sensors for real-time obstacle </a:t>
            </a:r>
            <a:r>
              <a:rPr lang="en-US" sz="3600" dirty="0" err="1">
                <a:latin typeface="+mn-lt"/>
              </a:rPr>
              <a:t>detection.Includes</a:t>
            </a:r>
            <a:r>
              <a:rPr lang="en-US" sz="3600" dirty="0">
                <a:latin typeface="+mn-lt"/>
              </a:rPr>
              <a:t> GPS module for accurate location </a:t>
            </a:r>
            <a:r>
              <a:rPr lang="en-US" sz="3600" dirty="0" err="1">
                <a:latin typeface="+mn-lt"/>
              </a:rPr>
              <a:t>tracking.Uses</a:t>
            </a:r>
            <a:r>
              <a:rPr lang="en-US" sz="3600" dirty="0">
                <a:latin typeface="+mn-lt"/>
              </a:rPr>
              <a:t> Bluetooth for seamless communication with </a:t>
            </a:r>
            <a:r>
              <a:rPr lang="en-US" sz="3600" dirty="0" err="1">
                <a:latin typeface="+mn-lt"/>
              </a:rPr>
              <a:t>devices.Offers</a:t>
            </a:r>
            <a:r>
              <a:rPr lang="en-US" sz="3600" dirty="0">
                <a:latin typeface="+mn-lt"/>
              </a:rPr>
              <a:t> LED and vibration alerts for immediate awareness of </a:t>
            </a:r>
            <a:r>
              <a:rPr lang="en-US" sz="3600" dirty="0" err="1">
                <a:latin typeface="+mn-lt"/>
              </a:rPr>
              <a:t>obstacles.Features</a:t>
            </a:r>
            <a:r>
              <a:rPr lang="en-US" sz="3600" dirty="0">
                <a:latin typeface="+mn-lt"/>
              </a:rPr>
              <a:t> an emergency button for instant distress signals. Empowers users to navigate confidently and efficiently in daily life.</a:t>
            </a:r>
          </a:p>
        </p:txBody>
      </p:sp>
      <p:sp>
        <p:nvSpPr>
          <p:cNvPr id="16" name="Text Placeholder 15">
            <a:extLst>
              <a:ext uri="{FF2B5EF4-FFF2-40B4-BE49-F238E27FC236}">
                <a16:creationId xmlns:a16="http://schemas.microsoft.com/office/drawing/2014/main" xmlns="" id="{3BBEA73D-FCE0-8F83-CB7C-BAA0669DFF36}"/>
              </a:ext>
            </a:extLst>
          </p:cNvPr>
          <p:cNvSpPr>
            <a:spLocks noGrp="1"/>
          </p:cNvSpPr>
          <p:nvPr>
            <p:ph type="body" sz="quarter" idx="150"/>
          </p:nvPr>
        </p:nvSpPr>
        <p:spPr>
          <a:xfrm>
            <a:off x="3654333" y="3306974"/>
            <a:ext cx="35290390" cy="1446550"/>
          </a:xfrm>
        </p:spPr>
        <p:txBody>
          <a:bodyPr/>
          <a:lstStyle/>
          <a:p>
            <a:r>
              <a:rPr lang="en-US" sz="4000" dirty="0">
                <a:latin typeface="+mj-lt"/>
              </a:rPr>
              <a:t>Department of Internet of Things and Robotics Engineering, Gazipur Digital University, Bangladesh</a:t>
            </a:r>
          </a:p>
          <a:p>
            <a:r>
              <a:rPr lang="en-US" sz="4000" dirty="0">
                <a:latin typeface="+mj-lt"/>
              </a:rPr>
              <a:t>Supervised by-Sadia </a:t>
            </a:r>
            <a:r>
              <a:rPr lang="en-US" sz="4000" dirty="0" err="1">
                <a:latin typeface="+mj-lt"/>
              </a:rPr>
              <a:t>Enam,Lecturer,Dept</a:t>
            </a:r>
            <a:r>
              <a:rPr lang="en-US" sz="4000" dirty="0">
                <a:latin typeface="+mj-lt"/>
              </a:rPr>
              <a:t> of IRE,GDU</a:t>
            </a:r>
          </a:p>
        </p:txBody>
      </p:sp>
      <p:sp>
        <p:nvSpPr>
          <p:cNvPr id="17" name="Text Placeholder 16">
            <a:extLst>
              <a:ext uri="{FF2B5EF4-FFF2-40B4-BE49-F238E27FC236}">
                <a16:creationId xmlns:a16="http://schemas.microsoft.com/office/drawing/2014/main" xmlns="" id="{4A980AFD-B7BB-E291-04F4-1C275705805C}"/>
              </a:ext>
            </a:extLst>
          </p:cNvPr>
          <p:cNvSpPr>
            <a:spLocks noGrp="1"/>
          </p:cNvSpPr>
          <p:nvPr>
            <p:ph type="body" sz="quarter" idx="151"/>
          </p:nvPr>
        </p:nvSpPr>
        <p:spPr>
          <a:xfrm>
            <a:off x="11450739" y="2166453"/>
            <a:ext cx="6915323" cy="769441"/>
          </a:xfrm>
        </p:spPr>
        <p:txBody>
          <a:bodyPr/>
          <a:lstStyle/>
          <a:p>
            <a:r>
              <a:rPr lang="en-US" dirty="0">
                <a:latin typeface="+mj-lt"/>
              </a:rPr>
              <a:t>Joya Rani Saha(2201008)</a:t>
            </a:r>
          </a:p>
        </p:txBody>
      </p:sp>
      <p:sp>
        <p:nvSpPr>
          <p:cNvPr id="18" name="Text Placeholder 17">
            <a:extLst>
              <a:ext uri="{FF2B5EF4-FFF2-40B4-BE49-F238E27FC236}">
                <a16:creationId xmlns:a16="http://schemas.microsoft.com/office/drawing/2014/main" xmlns="" id="{24D35BD9-8D48-5646-C75D-D5BD6E99C138}"/>
              </a:ext>
            </a:extLst>
          </p:cNvPr>
          <p:cNvSpPr>
            <a:spLocks noGrp="1"/>
          </p:cNvSpPr>
          <p:nvPr>
            <p:ph type="body" sz="quarter" idx="153"/>
          </p:nvPr>
        </p:nvSpPr>
        <p:spPr>
          <a:xfrm>
            <a:off x="5747667" y="499212"/>
            <a:ext cx="32526496" cy="1010932"/>
          </a:xfrm>
        </p:spPr>
        <p:txBody>
          <a:bodyPr/>
          <a:lstStyle/>
          <a:p>
            <a:r>
              <a:rPr lang="en-US" dirty="0" err="1"/>
              <a:t>HandNav</a:t>
            </a:r>
            <a:r>
              <a:rPr lang="en-US" dirty="0"/>
              <a:t>: </a:t>
            </a:r>
            <a:r>
              <a:rPr lang="da-DK" dirty="0"/>
              <a:t>Smart Gloves for Blind People</a:t>
            </a:r>
            <a:endParaRPr lang="en-US" dirty="0"/>
          </a:p>
        </p:txBody>
      </p:sp>
      <p:sp>
        <p:nvSpPr>
          <p:cNvPr id="20" name="TextBox 19">
            <a:extLst>
              <a:ext uri="{FF2B5EF4-FFF2-40B4-BE49-F238E27FC236}">
                <a16:creationId xmlns:a16="http://schemas.microsoft.com/office/drawing/2014/main" xmlns="" id="{CAA395D2-017B-CD14-BFB0-EBA6EE0AF24D}"/>
              </a:ext>
            </a:extLst>
          </p:cNvPr>
          <p:cNvSpPr txBox="1"/>
          <p:nvPr/>
        </p:nvSpPr>
        <p:spPr>
          <a:xfrm>
            <a:off x="17792702" y="2149818"/>
            <a:ext cx="9083040" cy="769441"/>
          </a:xfrm>
          <a:prstGeom prst="rect">
            <a:avLst/>
          </a:prstGeom>
          <a:noFill/>
        </p:spPr>
        <p:txBody>
          <a:bodyPr wrap="square" rtlCol="0">
            <a:spAutoFit/>
          </a:bodyPr>
          <a:lstStyle/>
          <a:p>
            <a:r>
              <a:rPr lang="en-US" sz="4400" dirty="0">
                <a:solidFill>
                  <a:schemeClr val="bg1"/>
                </a:solidFill>
                <a:cs typeface="Times New Roman" panose="02020603050405020304" pitchFamily="18" charset="0"/>
              </a:rPr>
              <a:t>, </a:t>
            </a:r>
            <a:r>
              <a:rPr lang="en-US" sz="4400" dirty="0" err="1">
                <a:solidFill>
                  <a:schemeClr val="bg1"/>
                </a:solidFill>
                <a:cs typeface="Times New Roman" panose="02020603050405020304" pitchFamily="18" charset="0"/>
              </a:rPr>
              <a:t>Rawnak</a:t>
            </a:r>
            <a:r>
              <a:rPr lang="en-US" sz="4400" dirty="0">
                <a:solidFill>
                  <a:schemeClr val="bg1"/>
                </a:solidFill>
                <a:cs typeface="Times New Roman" panose="02020603050405020304" pitchFamily="18" charset="0"/>
              </a:rPr>
              <a:t> </a:t>
            </a:r>
            <a:r>
              <a:rPr lang="en-US" sz="4400" dirty="0" err="1">
                <a:solidFill>
                  <a:schemeClr val="bg1"/>
                </a:solidFill>
                <a:cs typeface="Times New Roman" panose="02020603050405020304" pitchFamily="18" charset="0"/>
              </a:rPr>
              <a:t>Mahzabin</a:t>
            </a:r>
            <a:r>
              <a:rPr lang="en-US" sz="4400" dirty="0">
                <a:solidFill>
                  <a:schemeClr val="bg1"/>
                </a:solidFill>
                <a:cs typeface="Times New Roman" panose="02020603050405020304" pitchFamily="18" charset="0"/>
              </a:rPr>
              <a:t> Jyoti(2201010)</a:t>
            </a:r>
          </a:p>
        </p:txBody>
      </p:sp>
      <p:sp>
        <p:nvSpPr>
          <p:cNvPr id="22" name="TextBox 21">
            <a:extLst>
              <a:ext uri="{FF2B5EF4-FFF2-40B4-BE49-F238E27FC236}">
                <a16:creationId xmlns:a16="http://schemas.microsoft.com/office/drawing/2014/main" xmlns="" id="{1F44A8C7-9A89-E3D9-6501-369E544CE7FC}"/>
              </a:ext>
            </a:extLst>
          </p:cNvPr>
          <p:cNvSpPr txBox="1"/>
          <p:nvPr/>
        </p:nvSpPr>
        <p:spPr>
          <a:xfrm>
            <a:off x="25854744" y="2149817"/>
            <a:ext cx="6400800" cy="769441"/>
          </a:xfrm>
          <a:prstGeom prst="rect">
            <a:avLst/>
          </a:prstGeom>
          <a:noFill/>
        </p:spPr>
        <p:txBody>
          <a:bodyPr wrap="square" rtlCol="0">
            <a:spAutoFit/>
          </a:bodyPr>
          <a:lstStyle/>
          <a:p>
            <a:r>
              <a:rPr lang="en-US" sz="4400" dirty="0">
                <a:solidFill>
                  <a:schemeClr val="bg1"/>
                </a:solidFill>
                <a:latin typeface="+mj-lt"/>
                <a:cs typeface="Times New Roman" panose="02020603050405020304" pitchFamily="18" charset="0"/>
              </a:rPr>
              <a:t>, Takia Yasmin(2201049)</a:t>
            </a:r>
          </a:p>
        </p:txBody>
      </p:sp>
      <p:sp>
        <p:nvSpPr>
          <p:cNvPr id="28" name="TextBox 27">
            <a:extLst>
              <a:ext uri="{FF2B5EF4-FFF2-40B4-BE49-F238E27FC236}">
                <a16:creationId xmlns:a16="http://schemas.microsoft.com/office/drawing/2014/main" xmlns="" id="{688443B2-B7C2-1D22-B197-AD255223EAAA}"/>
              </a:ext>
            </a:extLst>
          </p:cNvPr>
          <p:cNvSpPr txBox="1"/>
          <p:nvPr/>
        </p:nvSpPr>
        <p:spPr>
          <a:xfrm>
            <a:off x="12564285" y="15312133"/>
            <a:ext cx="7602437" cy="646331"/>
          </a:xfrm>
          <a:prstGeom prst="rect">
            <a:avLst/>
          </a:prstGeom>
          <a:noFill/>
        </p:spPr>
        <p:txBody>
          <a:bodyPr wrap="square" rtlCol="0">
            <a:spAutoFit/>
          </a:bodyPr>
          <a:lstStyle/>
          <a:p>
            <a:pPr algn="ctr"/>
            <a:r>
              <a:rPr lang="en-US" sz="3600" dirty="0">
                <a:cs typeface="Times New Roman" panose="02020603050405020304" pitchFamily="18" charset="0"/>
              </a:rPr>
              <a:t>Fig.1: Workflow of Smart Glove System</a:t>
            </a:r>
          </a:p>
        </p:txBody>
      </p:sp>
      <p:sp>
        <p:nvSpPr>
          <p:cNvPr id="31" name="TextBox 30">
            <a:extLst>
              <a:ext uri="{FF2B5EF4-FFF2-40B4-BE49-F238E27FC236}">
                <a16:creationId xmlns:a16="http://schemas.microsoft.com/office/drawing/2014/main" xmlns="" id="{4B36F1BA-5B2C-EC72-BD99-3A032711691A}"/>
              </a:ext>
            </a:extLst>
          </p:cNvPr>
          <p:cNvSpPr txBox="1"/>
          <p:nvPr/>
        </p:nvSpPr>
        <p:spPr>
          <a:xfrm>
            <a:off x="12551768" y="30464326"/>
            <a:ext cx="7207962" cy="646331"/>
          </a:xfrm>
          <a:prstGeom prst="rect">
            <a:avLst/>
          </a:prstGeom>
          <a:noFill/>
        </p:spPr>
        <p:txBody>
          <a:bodyPr wrap="square" rtlCol="0">
            <a:spAutoFit/>
          </a:bodyPr>
          <a:lstStyle/>
          <a:p>
            <a:r>
              <a:rPr lang="en-US" sz="3600" dirty="0">
                <a:cs typeface="Times New Roman" panose="02020603050405020304" pitchFamily="18" charset="0"/>
              </a:rPr>
              <a:t>                Fig.2: Hardware diagram</a:t>
            </a:r>
          </a:p>
        </p:txBody>
      </p:sp>
      <p:sp>
        <p:nvSpPr>
          <p:cNvPr id="33" name="TextBox 32">
            <a:extLst>
              <a:ext uri="{FF2B5EF4-FFF2-40B4-BE49-F238E27FC236}">
                <a16:creationId xmlns:a16="http://schemas.microsoft.com/office/drawing/2014/main" xmlns="" id="{20DA5B7D-F464-A4AF-9542-1539CA5197BF}"/>
              </a:ext>
            </a:extLst>
          </p:cNvPr>
          <p:cNvSpPr txBox="1"/>
          <p:nvPr/>
        </p:nvSpPr>
        <p:spPr>
          <a:xfrm>
            <a:off x="23724480" y="15804304"/>
            <a:ext cx="7365120" cy="1200329"/>
          </a:xfrm>
          <a:prstGeom prst="rect">
            <a:avLst/>
          </a:prstGeom>
          <a:noFill/>
        </p:spPr>
        <p:txBody>
          <a:bodyPr wrap="square" rtlCol="0">
            <a:spAutoFit/>
          </a:bodyPr>
          <a:lstStyle/>
          <a:p>
            <a:pPr algn="ctr"/>
            <a:r>
              <a:rPr lang="en-US" sz="3600" dirty="0">
                <a:latin typeface="+mj-lt"/>
                <a:cs typeface="Times New Roman" panose="02020603050405020304" pitchFamily="18" charset="0"/>
              </a:rPr>
              <a:t>Fig.3: Bar chart of system events – Safe, Warning, Emergency. </a:t>
            </a:r>
          </a:p>
        </p:txBody>
      </p:sp>
      <p:sp>
        <p:nvSpPr>
          <p:cNvPr id="40" name="TextBox 39">
            <a:extLst>
              <a:ext uri="{FF2B5EF4-FFF2-40B4-BE49-F238E27FC236}">
                <a16:creationId xmlns:a16="http://schemas.microsoft.com/office/drawing/2014/main" xmlns="" id="{B4DD65E4-4500-9C8F-39D7-DB4DD5EE9236}"/>
              </a:ext>
            </a:extLst>
          </p:cNvPr>
          <p:cNvSpPr txBox="1"/>
          <p:nvPr/>
        </p:nvSpPr>
        <p:spPr>
          <a:xfrm>
            <a:off x="33261066" y="20147786"/>
            <a:ext cx="10681078" cy="830997"/>
          </a:xfrm>
          <a:prstGeom prst="rect">
            <a:avLst/>
          </a:prstGeom>
          <a:solidFill>
            <a:srgbClr val="002060"/>
          </a:solidFill>
        </p:spPr>
        <p:txBody>
          <a:bodyPr wrap="square" rtlCol="0">
            <a:spAutoFit/>
          </a:bodyPr>
          <a:lstStyle/>
          <a:p>
            <a:pPr algn="ctr"/>
            <a:r>
              <a:rPr lang="en-US" sz="4800" b="1" dirty="0">
                <a:solidFill>
                  <a:schemeClr val="bg2"/>
                </a:solidFill>
                <a:cs typeface="Times New Roman" panose="02020603050405020304" pitchFamily="18" charset="0"/>
              </a:rPr>
              <a:t>Future Work</a:t>
            </a:r>
          </a:p>
        </p:txBody>
      </p:sp>
      <p:sp>
        <p:nvSpPr>
          <p:cNvPr id="41" name="TextBox 40">
            <a:extLst>
              <a:ext uri="{FF2B5EF4-FFF2-40B4-BE49-F238E27FC236}">
                <a16:creationId xmlns:a16="http://schemas.microsoft.com/office/drawing/2014/main" xmlns="" id="{678BB16B-CCCB-6A39-AE04-615E7CABBBE2}"/>
              </a:ext>
            </a:extLst>
          </p:cNvPr>
          <p:cNvSpPr txBox="1"/>
          <p:nvPr/>
        </p:nvSpPr>
        <p:spPr>
          <a:xfrm>
            <a:off x="33546758" y="21367633"/>
            <a:ext cx="10681078" cy="2862322"/>
          </a:xfrm>
          <a:prstGeom prst="rect">
            <a:avLst/>
          </a:prstGeom>
          <a:noFill/>
        </p:spPr>
        <p:txBody>
          <a:bodyPr wrap="square" rtlCol="0">
            <a:spAutoFit/>
          </a:bodyPr>
          <a:lstStyle/>
          <a:p>
            <a:pPr marL="571500" indent="-571500" algn="just">
              <a:buFont typeface="Arial" panose="020B0604020202020204" pitchFamily="34" charset="0"/>
              <a:buChar char="•"/>
            </a:pPr>
            <a:r>
              <a:rPr lang="en-US" sz="3600" dirty="0">
                <a:cs typeface="Times New Roman" panose="02020603050405020304" pitchFamily="18" charset="0"/>
              </a:rPr>
              <a:t>Voice Output Integration </a:t>
            </a:r>
          </a:p>
          <a:p>
            <a:pPr marL="571500" indent="-571500" algn="just">
              <a:buFont typeface="Arial" panose="020B0604020202020204" pitchFamily="34" charset="0"/>
              <a:buChar char="•"/>
            </a:pPr>
            <a:r>
              <a:rPr lang="en-US" sz="3600" dirty="0">
                <a:cs typeface="Times New Roman" panose="02020603050405020304" pitchFamily="18" charset="0"/>
              </a:rPr>
              <a:t>Enhanced GPS Accuracy </a:t>
            </a:r>
          </a:p>
          <a:p>
            <a:pPr marL="571500" indent="-571500" algn="just">
              <a:buFont typeface="Arial" panose="020B0604020202020204" pitchFamily="34" charset="0"/>
              <a:buChar char="•"/>
            </a:pPr>
            <a:r>
              <a:rPr lang="en-US" sz="3600" dirty="0">
                <a:cs typeface="Times New Roman" panose="02020603050405020304" pitchFamily="18" charset="0"/>
              </a:rPr>
              <a:t>Mobile App Support </a:t>
            </a:r>
          </a:p>
          <a:p>
            <a:pPr marL="571500" indent="-571500" algn="just">
              <a:buFont typeface="Arial" panose="020B0604020202020204" pitchFamily="34" charset="0"/>
              <a:buChar char="•"/>
            </a:pPr>
            <a:r>
              <a:rPr lang="en-US" sz="3600" dirty="0">
                <a:cs typeface="Times New Roman" panose="02020603050405020304" pitchFamily="18" charset="0"/>
              </a:rPr>
              <a:t>Low Power Design</a:t>
            </a:r>
          </a:p>
          <a:p>
            <a:pPr marL="571500" indent="-571500" algn="just">
              <a:buFont typeface="Arial" panose="020B0604020202020204" pitchFamily="34" charset="0"/>
              <a:buChar char="•"/>
            </a:pPr>
            <a:r>
              <a:rPr lang="en-US" sz="3600" dirty="0">
                <a:cs typeface="Times New Roman" panose="02020603050405020304" pitchFamily="18" charset="0"/>
              </a:rPr>
              <a:t>AI-based Obstacle Detection</a:t>
            </a:r>
          </a:p>
        </p:txBody>
      </p:sp>
      <p:sp>
        <p:nvSpPr>
          <p:cNvPr id="42" name="TextBox 41">
            <a:extLst>
              <a:ext uri="{FF2B5EF4-FFF2-40B4-BE49-F238E27FC236}">
                <a16:creationId xmlns:a16="http://schemas.microsoft.com/office/drawing/2014/main" xmlns="" id="{54EF6178-2E68-B911-A665-FBEF51AB3B1C}"/>
              </a:ext>
            </a:extLst>
          </p:cNvPr>
          <p:cNvSpPr txBox="1"/>
          <p:nvPr/>
        </p:nvSpPr>
        <p:spPr>
          <a:xfrm>
            <a:off x="33085046" y="5518884"/>
            <a:ext cx="10172698" cy="830997"/>
          </a:xfrm>
          <a:prstGeom prst="rect">
            <a:avLst/>
          </a:prstGeom>
          <a:solidFill>
            <a:srgbClr val="002060"/>
          </a:solidFill>
        </p:spPr>
        <p:txBody>
          <a:bodyPr wrap="square" rtlCol="0">
            <a:spAutoFit/>
          </a:bodyPr>
          <a:lstStyle/>
          <a:p>
            <a:pPr algn="ctr"/>
            <a:r>
              <a:rPr lang="en-US" sz="4800" b="1" dirty="0">
                <a:solidFill>
                  <a:schemeClr val="bg2"/>
                </a:solidFill>
                <a:cs typeface="Times New Roman" panose="02020603050405020304" pitchFamily="18" charset="0"/>
              </a:rPr>
              <a:t>System Block Diagram</a:t>
            </a:r>
          </a:p>
        </p:txBody>
      </p:sp>
      <p:sp>
        <p:nvSpPr>
          <p:cNvPr id="44" name="TextBox 43">
            <a:extLst>
              <a:ext uri="{FF2B5EF4-FFF2-40B4-BE49-F238E27FC236}">
                <a16:creationId xmlns:a16="http://schemas.microsoft.com/office/drawing/2014/main" xmlns="" id="{72A7EDCE-690E-33D4-A6DF-E91CE5C84A9E}"/>
              </a:ext>
            </a:extLst>
          </p:cNvPr>
          <p:cNvSpPr txBox="1"/>
          <p:nvPr/>
        </p:nvSpPr>
        <p:spPr>
          <a:xfrm>
            <a:off x="35623211" y="12573538"/>
            <a:ext cx="5696349" cy="646331"/>
          </a:xfrm>
          <a:prstGeom prst="rect">
            <a:avLst/>
          </a:prstGeom>
          <a:noFill/>
        </p:spPr>
        <p:txBody>
          <a:bodyPr wrap="square" rtlCol="0">
            <a:spAutoFit/>
          </a:bodyPr>
          <a:lstStyle/>
          <a:p>
            <a:pPr algn="ctr"/>
            <a:r>
              <a:rPr lang="en-US" sz="3600" dirty="0">
                <a:latin typeface="+mj-lt"/>
                <a:cs typeface="Times New Roman" panose="02020603050405020304" pitchFamily="18" charset="0"/>
              </a:rPr>
              <a:t>Fig.4: </a:t>
            </a:r>
            <a:r>
              <a:rPr lang="en-US" sz="3600" dirty="0" err="1">
                <a:latin typeface="+mj-lt"/>
                <a:cs typeface="Times New Roman" panose="02020603050405020304" pitchFamily="18" charset="0"/>
              </a:rPr>
              <a:t>HandNav</a:t>
            </a:r>
            <a:r>
              <a:rPr lang="en-US" sz="3600" dirty="0">
                <a:latin typeface="+mj-lt"/>
                <a:cs typeface="Times New Roman" panose="02020603050405020304" pitchFamily="18" charset="0"/>
              </a:rPr>
              <a:t> control flow </a:t>
            </a:r>
          </a:p>
        </p:txBody>
      </p:sp>
      <p:sp>
        <p:nvSpPr>
          <p:cNvPr id="5" name="TextBox 4">
            <a:extLst>
              <a:ext uri="{FF2B5EF4-FFF2-40B4-BE49-F238E27FC236}">
                <a16:creationId xmlns:a16="http://schemas.microsoft.com/office/drawing/2014/main" xmlns="" id="{4CDD13DE-E8F7-1E23-EAD0-BB79DE3FE1C2}"/>
              </a:ext>
            </a:extLst>
          </p:cNvPr>
          <p:cNvSpPr txBox="1"/>
          <p:nvPr/>
        </p:nvSpPr>
        <p:spPr>
          <a:xfrm>
            <a:off x="57694" y="22242886"/>
            <a:ext cx="10627018" cy="830997"/>
          </a:xfrm>
          <a:prstGeom prst="rect">
            <a:avLst/>
          </a:prstGeom>
          <a:solidFill>
            <a:schemeClr val="accent5">
              <a:lumMod val="50000"/>
            </a:schemeClr>
          </a:solidFill>
        </p:spPr>
        <p:txBody>
          <a:bodyPr wrap="square" rtlCol="0">
            <a:spAutoFit/>
          </a:bodyPr>
          <a:lstStyle/>
          <a:p>
            <a:pPr algn="ctr"/>
            <a:r>
              <a:rPr lang="en-US" sz="4800" b="1" dirty="0">
                <a:solidFill>
                  <a:schemeClr val="bg2"/>
                </a:solidFill>
                <a:cs typeface="Times New Roman" panose="02020603050405020304" pitchFamily="18" charset="0"/>
              </a:rPr>
              <a:t>Requirements</a:t>
            </a:r>
          </a:p>
        </p:txBody>
      </p:sp>
      <p:sp>
        <p:nvSpPr>
          <p:cNvPr id="13" name="TextBox 12">
            <a:extLst>
              <a:ext uri="{FF2B5EF4-FFF2-40B4-BE49-F238E27FC236}">
                <a16:creationId xmlns:a16="http://schemas.microsoft.com/office/drawing/2014/main" xmlns="" id="{2DE541B5-0F6C-582D-F7B3-F588C1598D67}"/>
              </a:ext>
            </a:extLst>
          </p:cNvPr>
          <p:cNvSpPr txBox="1"/>
          <p:nvPr/>
        </p:nvSpPr>
        <p:spPr>
          <a:xfrm>
            <a:off x="197937" y="23206432"/>
            <a:ext cx="6266219" cy="8956298"/>
          </a:xfrm>
          <a:prstGeom prst="rect">
            <a:avLst/>
          </a:prstGeom>
          <a:noFill/>
        </p:spPr>
        <p:txBody>
          <a:bodyPr wrap="square" rtlCol="0">
            <a:spAutoFit/>
          </a:bodyPr>
          <a:lstStyle/>
          <a:p>
            <a:r>
              <a:rPr lang="en-US" sz="3600" b="1" dirty="0">
                <a:latin typeface="+mj-lt"/>
                <a:cs typeface="Times New Roman" panose="02020603050405020304" pitchFamily="18" charset="0"/>
              </a:rPr>
              <a:t>Hardware:</a:t>
            </a:r>
          </a:p>
          <a:p>
            <a:pPr marL="571500" indent="-571500" algn="just">
              <a:buFont typeface="Arial" panose="020B0604020202020204" pitchFamily="34" charset="0"/>
              <a:buChar char="•"/>
            </a:pPr>
            <a:r>
              <a:rPr lang="en-US" sz="3600" dirty="0">
                <a:latin typeface="+mj-lt"/>
                <a:cs typeface="Times New Roman" panose="02020603050405020304" pitchFamily="18" charset="0"/>
              </a:rPr>
              <a:t>Arduino Uno </a:t>
            </a:r>
          </a:p>
          <a:p>
            <a:pPr marL="571500" indent="-571500" algn="just">
              <a:buFont typeface="Arial" panose="020B0604020202020204" pitchFamily="34" charset="0"/>
              <a:buChar char="•"/>
            </a:pPr>
            <a:r>
              <a:rPr lang="en-US" sz="3600" dirty="0">
                <a:latin typeface="+mj-lt"/>
                <a:cs typeface="Times New Roman" panose="02020603050405020304" pitchFamily="18" charset="0"/>
              </a:rPr>
              <a:t>HC-SR04 Ultrasonic Sensor </a:t>
            </a:r>
          </a:p>
          <a:p>
            <a:pPr marL="571500" indent="-571500" algn="just">
              <a:buFont typeface="Arial" panose="020B0604020202020204" pitchFamily="34" charset="0"/>
              <a:buChar char="•"/>
            </a:pPr>
            <a:r>
              <a:rPr lang="en-US" sz="3600" dirty="0">
                <a:latin typeface="+mj-lt"/>
                <a:cs typeface="Times New Roman" panose="02020603050405020304" pitchFamily="18" charset="0"/>
              </a:rPr>
              <a:t>GPS Module</a:t>
            </a:r>
          </a:p>
          <a:p>
            <a:pPr marL="571500" indent="-571500" algn="just">
              <a:buFont typeface="Arial" panose="020B0604020202020204" pitchFamily="34" charset="0"/>
              <a:buChar char="•"/>
            </a:pPr>
            <a:r>
              <a:rPr lang="en-US" sz="3600" dirty="0">
                <a:latin typeface="+mj-lt"/>
                <a:cs typeface="Times New Roman" panose="02020603050405020304" pitchFamily="18" charset="0"/>
              </a:rPr>
              <a:t>Bluetooth Module</a:t>
            </a:r>
          </a:p>
          <a:p>
            <a:pPr marL="571500" indent="-571500" algn="just">
              <a:buFont typeface="Arial" panose="020B0604020202020204" pitchFamily="34" charset="0"/>
              <a:buChar char="•"/>
            </a:pPr>
            <a:r>
              <a:rPr lang="en-US" sz="3600" dirty="0">
                <a:latin typeface="+mj-lt"/>
                <a:cs typeface="Times New Roman" panose="02020603050405020304" pitchFamily="18" charset="0"/>
              </a:rPr>
              <a:t>Buzzer </a:t>
            </a:r>
          </a:p>
          <a:p>
            <a:pPr marL="571500" indent="-571500" algn="just">
              <a:buFont typeface="Arial" panose="020B0604020202020204" pitchFamily="34" charset="0"/>
              <a:buChar char="•"/>
            </a:pPr>
            <a:r>
              <a:rPr lang="en-US" sz="3600" dirty="0">
                <a:latin typeface="+mj-lt"/>
                <a:cs typeface="Times New Roman" panose="02020603050405020304" pitchFamily="18" charset="0"/>
              </a:rPr>
              <a:t>Push Button </a:t>
            </a:r>
          </a:p>
          <a:p>
            <a:pPr marL="571500" indent="-571500" algn="just">
              <a:buFont typeface="Arial" panose="020B0604020202020204" pitchFamily="34" charset="0"/>
              <a:buChar char="•"/>
            </a:pPr>
            <a:r>
              <a:rPr lang="en-US" sz="3600" dirty="0">
                <a:latin typeface="+mj-lt"/>
                <a:cs typeface="Times New Roman" panose="02020603050405020304" pitchFamily="18" charset="0"/>
              </a:rPr>
              <a:t>Resistors &amp; Connecting Wires </a:t>
            </a:r>
          </a:p>
          <a:p>
            <a:pPr marL="571500" indent="-571500" algn="just">
              <a:buFont typeface="Arial" panose="020B0604020202020204" pitchFamily="34" charset="0"/>
              <a:buChar char="•"/>
            </a:pPr>
            <a:r>
              <a:rPr lang="en-US" sz="3600" dirty="0">
                <a:latin typeface="+mj-lt"/>
                <a:cs typeface="Times New Roman" panose="02020603050405020304" pitchFamily="18" charset="0"/>
              </a:rPr>
              <a:t>Breadboard / Power Supply (5V/USB battery pack)</a:t>
            </a:r>
          </a:p>
          <a:p>
            <a:r>
              <a:rPr lang="en-US" sz="3600" b="1" dirty="0">
                <a:latin typeface="+mj-lt"/>
                <a:cs typeface="Times New Roman" panose="02020603050405020304" pitchFamily="18" charset="0"/>
              </a:rPr>
              <a:t>Software:</a:t>
            </a:r>
          </a:p>
          <a:p>
            <a:pPr marL="571500" indent="-571500" algn="just">
              <a:buFont typeface="Arial" panose="020B0604020202020204" pitchFamily="34" charset="0"/>
              <a:buChar char="•"/>
            </a:pPr>
            <a:r>
              <a:rPr lang="en-US" sz="3600" dirty="0">
                <a:latin typeface="+mj-lt"/>
                <a:cs typeface="Times New Roman" panose="02020603050405020304" pitchFamily="18" charset="0"/>
              </a:rPr>
              <a:t>Arduino IDE </a:t>
            </a:r>
          </a:p>
          <a:p>
            <a:pPr marL="571500" indent="-571500" algn="just">
              <a:buFont typeface="Arial" panose="020B0604020202020204" pitchFamily="34" charset="0"/>
              <a:buChar char="•"/>
            </a:pPr>
            <a:r>
              <a:rPr lang="en-US" sz="3600" dirty="0" err="1">
                <a:latin typeface="+mj-lt"/>
                <a:cs typeface="Times New Roman" panose="02020603050405020304" pitchFamily="18" charset="0"/>
              </a:rPr>
              <a:t>TinyGPS</a:t>
            </a:r>
            <a:r>
              <a:rPr lang="en-US" sz="3600" dirty="0">
                <a:latin typeface="+mj-lt"/>
                <a:cs typeface="Times New Roman" panose="02020603050405020304" pitchFamily="18" charset="0"/>
              </a:rPr>
              <a:t>++library </a:t>
            </a:r>
            <a:r>
              <a:rPr lang="en-US" sz="3600" dirty="0" err="1">
                <a:latin typeface="+mj-lt"/>
                <a:cs typeface="Times New Roman" panose="02020603050405020304" pitchFamily="18" charset="0"/>
              </a:rPr>
              <a:t>SoftwareSerial</a:t>
            </a:r>
            <a:r>
              <a:rPr lang="en-US" sz="3600" dirty="0">
                <a:latin typeface="+mj-lt"/>
                <a:cs typeface="Times New Roman" panose="02020603050405020304" pitchFamily="18" charset="0"/>
              </a:rPr>
              <a:t> library </a:t>
            </a:r>
          </a:p>
          <a:p>
            <a:pPr marL="571500" indent="-571500" algn="just">
              <a:buFont typeface="Arial" panose="020B0604020202020204" pitchFamily="34" charset="0"/>
              <a:buChar char="•"/>
            </a:pPr>
            <a:r>
              <a:rPr lang="en-US" sz="3600" dirty="0">
                <a:latin typeface="+mj-lt"/>
                <a:cs typeface="Times New Roman" panose="02020603050405020304" pitchFamily="18" charset="0"/>
              </a:rPr>
              <a:t>Serial Monitor </a:t>
            </a:r>
          </a:p>
          <a:p>
            <a:pPr marL="571500" indent="-571500" algn="just">
              <a:buFont typeface="Arial" panose="020B0604020202020204" pitchFamily="34" charset="0"/>
              <a:buChar char="•"/>
            </a:pPr>
            <a:r>
              <a:rPr lang="en-US" sz="3600" dirty="0">
                <a:latin typeface="+mj-lt"/>
                <a:cs typeface="Times New Roman" panose="02020603050405020304" pitchFamily="18" charset="0"/>
              </a:rPr>
              <a:t>Bluetooth App</a:t>
            </a:r>
          </a:p>
        </p:txBody>
      </p:sp>
      <p:pic>
        <p:nvPicPr>
          <p:cNvPr id="14" name="Picture 2">
            <a:extLst>
              <a:ext uri="{FF2B5EF4-FFF2-40B4-BE49-F238E27FC236}">
                <a16:creationId xmlns:a16="http://schemas.microsoft.com/office/drawing/2014/main" xmlns="" id="{7A14F83A-A989-49D7-EFF2-C57A1218026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617" r="-1999" b="12090"/>
          <a:stretch>
            <a:fillRect/>
          </a:stretch>
        </p:blipFill>
        <p:spPr bwMode="auto">
          <a:xfrm>
            <a:off x="6921194" y="25490552"/>
            <a:ext cx="3899368" cy="4388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xmlns="" id="{5084EBC4-AC52-2F00-B96E-3795117E23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82545" y="7198620"/>
            <a:ext cx="10564698" cy="7838324"/>
          </a:xfrm>
          <a:prstGeom prst="rect">
            <a:avLst/>
          </a:prstGeom>
          <a:noFill/>
        </p:spPr>
      </p:pic>
      <p:pic>
        <p:nvPicPr>
          <p:cNvPr id="21" name="Picture 20">
            <a:extLst>
              <a:ext uri="{FF2B5EF4-FFF2-40B4-BE49-F238E27FC236}">
                <a16:creationId xmlns:a16="http://schemas.microsoft.com/office/drawing/2014/main" xmlns="" id="{8CAB95C8-54A4-6510-F8BE-F6387C5C0BF1}"/>
              </a:ext>
            </a:extLst>
          </p:cNvPr>
          <p:cNvPicPr>
            <a:picLocks noChangeAspect="1"/>
          </p:cNvPicPr>
          <p:nvPr/>
        </p:nvPicPr>
        <p:blipFill>
          <a:blip r:embed="rId5"/>
          <a:stretch>
            <a:fillRect/>
          </a:stretch>
        </p:blipFill>
        <p:spPr>
          <a:xfrm>
            <a:off x="12311393" y="17222576"/>
            <a:ext cx="8362260" cy="6271695"/>
          </a:xfrm>
          <a:prstGeom prst="rect">
            <a:avLst/>
          </a:prstGeom>
        </p:spPr>
      </p:pic>
      <p:pic>
        <p:nvPicPr>
          <p:cNvPr id="32" name="Picture 31">
            <a:extLst>
              <a:ext uri="{FF2B5EF4-FFF2-40B4-BE49-F238E27FC236}">
                <a16:creationId xmlns:a16="http://schemas.microsoft.com/office/drawing/2014/main" xmlns="" id="{9B3A5647-6E8A-3676-DC3D-F30D10B39B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11394" y="23494271"/>
            <a:ext cx="8362260" cy="6483636"/>
          </a:xfrm>
          <a:prstGeom prst="rect">
            <a:avLst/>
          </a:prstGeom>
        </p:spPr>
      </p:pic>
      <p:pic>
        <p:nvPicPr>
          <p:cNvPr id="35" name="Picture 34">
            <a:extLst>
              <a:ext uri="{FF2B5EF4-FFF2-40B4-BE49-F238E27FC236}">
                <a16:creationId xmlns:a16="http://schemas.microsoft.com/office/drawing/2014/main" xmlns="" id="{3ADF0031-5494-E4C8-E13E-93B884D8E70E}"/>
              </a:ext>
            </a:extLst>
          </p:cNvPr>
          <p:cNvPicPr>
            <a:picLocks noChangeAspect="1"/>
          </p:cNvPicPr>
          <p:nvPr/>
        </p:nvPicPr>
        <p:blipFill>
          <a:blip r:embed="rId7"/>
          <a:stretch>
            <a:fillRect/>
          </a:stretch>
        </p:blipFill>
        <p:spPr>
          <a:xfrm>
            <a:off x="22512875" y="7016285"/>
            <a:ext cx="9742669" cy="8295848"/>
          </a:xfrm>
          <a:prstGeom prst="rect">
            <a:avLst/>
          </a:prstGeom>
        </p:spPr>
      </p:pic>
      <p:pic>
        <p:nvPicPr>
          <p:cNvPr id="1028" name="Picture 4" descr="Generated image">
            <a:extLst>
              <a:ext uri="{FF2B5EF4-FFF2-40B4-BE49-F238E27FC236}">
                <a16:creationId xmlns:a16="http://schemas.microsoft.com/office/drawing/2014/main" xmlns="" id="{E9697108-95E5-096F-402B-2074EC45F3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47542" y="6676374"/>
            <a:ext cx="8356006" cy="55706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xmlns="" id="{32633CAF-3F95-7E84-46C1-03C46C47BFF8}"/>
              </a:ext>
            </a:extLst>
          </p:cNvPr>
          <p:cNvPicPr>
            <a:picLocks noChangeAspect="1"/>
          </p:cNvPicPr>
          <p:nvPr/>
        </p:nvPicPr>
        <p:blipFill>
          <a:blip r:embed="rId9"/>
          <a:stretch>
            <a:fillRect/>
          </a:stretch>
        </p:blipFill>
        <p:spPr>
          <a:xfrm>
            <a:off x="33424595" y="25958354"/>
            <a:ext cx="2882324" cy="2882324"/>
          </a:xfrm>
          <a:prstGeom prst="rect">
            <a:avLst/>
          </a:prstGeom>
        </p:spPr>
      </p:pic>
      <p:pic>
        <p:nvPicPr>
          <p:cNvPr id="45" name="Picture 44">
            <a:extLst>
              <a:ext uri="{FF2B5EF4-FFF2-40B4-BE49-F238E27FC236}">
                <a16:creationId xmlns:a16="http://schemas.microsoft.com/office/drawing/2014/main" xmlns="" id="{780ED779-2F9F-D075-0101-E7759E08DD13}"/>
              </a:ext>
            </a:extLst>
          </p:cNvPr>
          <p:cNvPicPr>
            <a:picLocks noChangeAspect="1"/>
          </p:cNvPicPr>
          <p:nvPr/>
        </p:nvPicPr>
        <p:blipFill>
          <a:blip r:embed="rId10"/>
          <a:stretch>
            <a:fillRect/>
          </a:stretch>
        </p:blipFill>
        <p:spPr>
          <a:xfrm>
            <a:off x="36991450" y="25958353"/>
            <a:ext cx="2868190" cy="2868190"/>
          </a:xfrm>
          <a:prstGeom prst="rect">
            <a:avLst/>
          </a:prstGeom>
        </p:spPr>
      </p:pic>
      <p:pic>
        <p:nvPicPr>
          <p:cNvPr id="46" name="Picture 45">
            <a:extLst>
              <a:ext uri="{FF2B5EF4-FFF2-40B4-BE49-F238E27FC236}">
                <a16:creationId xmlns:a16="http://schemas.microsoft.com/office/drawing/2014/main" xmlns="" id="{5435261E-FD87-AB50-B6F2-CD97CEDEE2C1}"/>
              </a:ext>
            </a:extLst>
          </p:cNvPr>
          <p:cNvPicPr>
            <a:picLocks noChangeAspect="1"/>
          </p:cNvPicPr>
          <p:nvPr/>
        </p:nvPicPr>
        <p:blipFill>
          <a:blip r:embed="rId11"/>
          <a:stretch>
            <a:fillRect/>
          </a:stretch>
        </p:blipFill>
        <p:spPr>
          <a:xfrm>
            <a:off x="40627641" y="25958353"/>
            <a:ext cx="2882325" cy="2882325"/>
          </a:xfrm>
          <a:prstGeom prst="rect">
            <a:avLst/>
          </a:prstGeom>
        </p:spPr>
      </p:pic>
      <p:pic>
        <p:nvPicPr>
          <p:cNvPr id="47" name="Picture 46">
            <a:extLst>
              <a:ext uri="{FF2B5EF4-FFF2-40B4-BE49-F238E27FC236}">
                <a16:creationId xmlns:a16="http://schemas.microsoft.com/office/drawing/2014/main" xmlns="" id="{DE00251A-7CB5-DA28-0FE6-B4FDCFB633CC}"/>
              </a:ext>
            </a:extLst>
          </p:cNvPr>
          <p:cNvPicPr>
            <a:picLocks noChangeAspect="1"/>
          </p:cNvPicPr>
          <p:nvPr/>
        </p:nvPicPr>
        <p:blipFill>
          <a:blip r:embed="rId12"/>
          <a:stretch>
            <a:fillRect/>
          </a:stretch>
        </p:blipFill>
        <p:spPr>
          <a:xfrm>
            <a:off x="33424595" y="29112331"/>
            <a:ext cx="2882325" cy="2882325"/>
          </a:xfrm>
          <a:prstGeom prst="rect">
            <a:avLst/>
          </a:prstGeom>
        </p:spPr>
      </p:pic>
      <p:pic>
        <p:nvPicPr>
          <p:cNvPr id="48" name="Picture 47">
            <a:extLst>
              <a:ext uri="{FF2B5EF4-FFF2-40B4-BE49-F238E27FC236}">
                <a16:creationId xmlns:a16="http://schemas.microsoft.com/office/drawing/2014/main" xmlns="" id="{7B60CC71-AEAA-BF3A-7F61-C86C203347AC}"/>
              </a:ext>
            </a:extLst>
          </p:cNvPr>
          <p:cNvPicPr>
            <a:picLocks noChangeAspect="1"/>
          </p:cNvPicPr>
          <p:nvPr/>
        </p:nvPicPr>
        <p:blipFill>
          <a:blip r:embed="rId13"/>
          <a:stretch>
            <a:fillRect/>
          </a:stretch>
        </p:blipFill>
        <p:spPr>
          <a:xfrm>
            <a:off x="37083664" y="29089035"/>
            <a:ext cx="2786671" cy="2786671"/>
          </a:xfrm>
          <a:prstGeom prst="rect">
            <a:avLst/>
          </a:prstGeom>
        </p:spPr>
      </p:pic>
      <p:pic>
        <p:nvPicPr>
          <p:cNvPr id="49" name="Picture 48">
            <a:extLst>
              <a:ext uri="{FF2B5EF4-FFF2-40B4-BE49-F238E27FC236}">
                <a16:creationId xmlns:a16="http://schemas.microsoft.com/office/drawing/2014/main" xmlns="" id="{BF952EE7-2727-6740-D51E-2012C0267E9B}"/>
              </a:ext>
            </a:extLst>
          </p:cNvPr>
          <p:cNvPicPr>
            <a:picLocks noChangeAspect="1"/>
          </p:cNvPicPr>
          <p:nvPr/>
        </p:nvPicPr>
        <p:blipFill>
          <a:blip r:embed="rId14"/>
          <a:stretch>
            <a:fillRect/>
          </a:stretch>
        </p:blipFill>
        <p:spPr>
          <a:xfrm>
            <a:off x="40636251" y="29038304"/>
            <a:ext cx="2786671" cy="2786671"/>
          </a:xfrm>
          <a:prstGeom prst="rect">
            <a:avLst/>
          </a:prstGeom>
        </p:spPr>
      </p:pic>
    </p:spTree>
    <p:extLst>
      <p:ext uri="{BB962C8B-B14F-4D97-AF65-F5344CB8AC3E}">
        <p14:creationId xmlns:p14="http://schemas.microsoft.com/office/powerpoint/2010/main" val="2581808115"/>
      </p:ext>
    </p:extLst>
  </p:cSld>
  <p:clrMapOvr>
    <a:masterClrMapping/>
  </p:clrMapOvr>
  <p:timing>
    <p:tnLst>
      <p:par>
        <p:cTn id="1" dur="indefinite" restart="never" nodeType="tmRoot"/>
      </p:par>
    </p:tnLst>
  </p:timing>
</p:sld>
</file>

<file path=ppt/theme/theme1.xml><?xml version="1.0" encoding="utf-8"?>
<a:theme xmlns:a="http://schemas.openxmlformats.org/drawingml/2006/main" name="4-column layo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5CDE8E82-69F4-7B41-AC2C-3738BF223988}"/>
    </a:ext>
  </a:extLst>
</a:theme>
</file>

<file path=ppt/theme/theme2.xml><?xml version="1.0" encoding="utf-8"?>
<a:theme xmlns:a="http://schemas.openxmlformats.org/drawingml/2006/main" name="1-2-1-column layo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6C10B6F8-A27A-1243-9C8F-9717799BB054}"/>
    </a:ext>
  </a:extLst>
</a:theme>
</file>

<file path=ppt/theme/theme3.xml><?xml version="1.0" encoding="utf-8"?>
<a:theme xmlns:a="http://schemas.openxmlformats.org/drawingml/2006/main" name="3-column layout">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51F6C704-BA7F-7247-BDFD-79A9A887923E}"/>
    </a:ext>
  </a:extLst>
</a:theme>
</file>

<file path=ppt/theme/theme4.xml><?xml version="1.0" encoding="utf-8"?>
<a:theme xmlns:a="http://schemas.openxmlformats.org/drawingml/2006/main" name="Minim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684A8FA1-CFAC-634B-8FF8-CD45D051384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7014</TotalTime>
  <Words>545</Words>
  <Application>Microsoft Office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vt:i4>
      </vt:variant>
    </vt:vector>
  </HeadingPairs>
  <TitlesOfParts>
    <vt:vector size="11" baseType="lpstr">
      <vt:lpstr>Arial</vt:lpstr>
      <vt:lpstr>Arial Black</vt:lpstr>
      <vt:lpstr>Calibri</vt:lpstr>
      <vt:lpstr>Century Gothic</vt:lpstr>
      <vt:lpstr>Times New Roman</vt:lpstr>
      <vt:lpstr>Trebuchet MS</vt:lpstr>
      <vt:lpstr>4-column layout</vt:lpstr>
      <vt:lpstr>1-2-1-column layout</vt:lpstr>
      <vt:lpstr>3-column layout</vt:lpstr>
      <vt:lpstr>Minimal</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HP</cp:lastModifiedBy>
  <cp:revision>101</cp:revision>
  <dcterms:created xsi:type="dcterms:W3CDTF">2012-02-03T19:11:35Z</dcterms:created>
  <dcterms:modified xsi:type="dcterms:W3CDTF">2025-08-21T09:22:57Z</dcterms:modified>
  <cp:category>Research poster templates</cp:category>
</cp:coreProperties>
</file>